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1778" r:id="rId2"/>
    <p:sldId id="1783" r:id="rId3"/>
    <p:sldId id="1774" r:id="rId4"/>
    <p:sldId id="1781" r:id="rId5"/>
    <p:sldId id="1794" r:id="rId6"/>
    <p:sldId id="1793" r:id="rId7"/>
    <p:sldId id="1795" r:id="rId8"/>
    <p:sldId id="1803" r:id="rId9"/>
    <p:sldId id="1797" r:id="rId10"/>
    <p:sldId id="1799" r:id="rId11"/>
    <p:sldId id="1848" r:id="rId12"/>
    <p:sldId id="1849" r:id="rId13"/>
    <p:sldId id="1850" r:id="rId14"/>
    <p:sldId id="1851" r:id="rId15"/>
    <p:sldId id="1853" r:id="rId16"/>
    <p:sldId id="1801" r:id="rId17"/>
    <p:sldId id="1802" r:id="rId18"/>
    <p:sldId id="1854" r:id="rId19"/>
    <p:sldId id="1855" r:id="rId20"/>
    <p:sldId id="1856" r:id="rId21"/>
    <p:sldId id="1805" r:id="rId22"/>
    <p:sldId id="1857" r:id="rId23"/>
    <p:sldId id="1858" r:id="rId24"/>
    <p:sldId id="1859" r:id="rId25"/>
    <p:sldId id="1860" r:id="rId26"/>
    <p:sldId id="1861" r:id="rId27"/>
    <p:sldId id="1875" r:id="rId28"/>
    <p:sldId id="1862" r:id="rId29"/>
    <p:sldId id="1864" r:id="rId30"/>
    <p:sldId id="1865" r:id="rId31"/>
    <p:sldId id="1876" r:id="rId32"/>
    <p:sldId id="1866" r:id="rId33"/>
    <p:sldId id="1867" r:id="rId34"/>
    <p:sldId id="1868" r:id="rId35"/>
    <p:sldId id="1869" r:id="rId36"/>
    <p:sldId id="1870" r:id="rId37"/>
    <p:sldId id="1871" r:id="rId38"/>
    <p:sldId id="1872" r:id="rId39"/>
    <p:sldId id="1877" r:id="rId40"/>
    <p:sldId id="1873" r:id="rId41"/>
    <p:sldId id="1878" r:id="rId42"/>
    <p:sldId id="1874" r:id="rId43"/>
    <p:sldId id="1787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5F915-27C4-4E70-A6BF-5364B24A9F61}" v="16" dt="2024-02-01T08:15:56.517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5" d="100"/>
          <a:sy n="85" d="100"/>
        </p:scale>
        <p:origin x="852" y="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6975F915-27C4-4E70-A6BF-5364B24A9F61}"/>
    <pc:docChg chg="undo custSel addSld delSld modSld">
      <pc:chgData name="Yoel Kortick" userId="167978f5-7f40-4909-85d5-d4149554ad4e" providerId="ADAL" clId="{6975F915-27C4-4E70-A6BF-5364B24A9F61}" dt="2024-02-01T08:37:56.472" v="1775" actId="11529"/>
      <pc:docMkLst>
        <pc:docMk/>
      </pc:docMkLst>
      <pc:sldChg chg="modSp mod">
        <pc:chgData name="Yoel Kortick" userId="167978f5-7f40-4909-85d5-d4149554ad4e" providerId="ADAL" clId="{6975F915-27C4-4E70-A6BF-5364B24A9F61}" dt="2024-02-01T06:23:00.226" v="6" actId="14100"/>
        <pc:sldMkLst>
          <pc:docMk/>
          <pc:sldMk cId="78585819" sldId="1778"/>
        </pc:sldMkLst>
        <pc:spChg chg="mod">
          <ac:chgData name="Yoel Kortick" userId="167978f5-7f40-4909-85d5-d4149554ad4e" providerId="ADAL" clId="{6975F915-27C4-4E70-A6BF-5364B24A9F61}" dt="2024-02-01T06:23:00.226" v="6" actId="14100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6975F915-27C4-4E70-A6BF-5364B24A9F61}" dt="2024-02-01T06:24:08.816" v="29" actId="255"/>
        <pc:sldMkLst>
          <pc:docMk/>
          <pc:sldMk cId="3464459227" sldId="1781"/>
        </pc:sldMkLst>
        <pc:spChg chg="mod">
          <ac:chgData name="Yoel Kortick" userId="167978f5-7f40-4909-85d5-d4149554ad4e" providerId="ADAL" clId="{6975F915-27C4-4E70-A6BF-5364B24A9F61}" dt="2024-02-01T06:24:08.816" v="29" actId="255"/>
          <ac:spMkLst>
            <pc:docMk/>
            <pc:sldMk cId="3464459227" sldId="178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6975F915-27C4-4E70-A6BF-5364B24A9F61}" dt="2024-02-01T06:23:41.241" v="25" actId="113"/>
        <pc:sldMkLst>
          <pc:docMk/>
          <pc:sldMk cId="1442708658" sldId="1783"/>
        </pc:sldMkLst>
        <pc:spChg chg="mod">
          <ac:chgData name="Yoel Kortick" userId="167978f5-7f40-4909-85d5-d4149554ad4e" providerId="ADAL" clId="{6975F915-27C4-4E70-A6BF-5364B24A9F61}" dt="2024-02-01T06:23:41.241" v="25" actId="113"/>
          <ac:spMkLst>
            <pc:docMk/>
            <pc:sldMk cId="1442708658" sldId="1783"/>
            <ac:spMk id="63" creationId="{2818E309-CE24-45E0-8F37-EFD6121F7540}"/>
          </ac:spMkLst>
        </pc:spChg>
      </pc:sldChg>
      <pc:sldChg chg="del">
        <pc:chgData name="Yoel Kortick" userId="167978f5-7f40-4909-85d5-d4149554ad4e" providerId="ADAL" clId="{6975F915-27C4-4E70-A6BF-5364B24A9F61}" dt="2024-02-01T06:24:47.162" v="33" actId="47"/>
        <pc:sldMkLst>
          <pc:docMk/>
          <pc:sldMk cId="162733317" sldId="1792"/>
        </pc:sldMkLst>
      </pc:sldChg>
      <pc:sldChg chg="modSp mod">
        <pc:chgData name="Yoel Kortick" userId="167978f5-7f40-4909-85d5-d4149554ad4e" providerId="ADAL" clId="{6975F915-27C4-4E70-A6BF-5364B24A9F61}" dt="2024-02-01T06:25:33.297" v="37" actId="255"/>
        <pc:sldMkLst>
          <pc:docMk/>
          <pc:sldMk cId="2606218952" sldId="1793"/>
        </pc:sldMkLst>
        <pc:spChg chg="mod">
          <ac:chgData name="Yoel Kortick" userId="167978f5-7f40-4909-85d5-d4149554ad4e" providerId="ADAL" clId="{6975F915-27C4-4E70-A6BF-5364B24A9F61}" dt="2024-02-01T06:25:33.297" v="37" actId="255"/>
          <ac:spMkLst>
            <pc:docMk/>
            <pc:sldMk cId="2606218952" sldId="179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6975F915-27C4-4E70-A6BF-5364B24A9F61}" dt="2024-02-01T06:24:42.641" v="32" actId="20577"/>
        <pc:sldMkLst>
          <pc:docMk/>
          <pc:sldMk cId="3404480613" sldId="1794"/>
        </pc:sldMkLst>
        <pc:spChg chg="mod">
          <ac:chgData name="Yoel Kortick" userId="167978f5-7f40-4909-85d5-d4149554ad4e" providerId="ADAL" clId="{6975F915-27C4-4E70-A6BF-5364B24A9F61}" dt="2024-02-01T06:24:42.641" v="32" actId="20577"/>
          <ac:spMkLst>
            <pc:docMk/>
            <pc:sldMk cId="3404480613" sldId="1794"/>
            <ac:spMk id="4" creationId="{7DCC24B9-304C-43F8-A814-5ED2034E8A02}"/>
          </ac:spMkLst>
        </pc:spChg>
      </pc:sldChg>
      <pc:sldChg chg="modSp">
        <pc:chgData name="Yoel Kortick" userId="167978f5-7f40-4909-85d5-d4149554ad4e" providerId="ADAL" clId="{6975F915-27C4-4E70-A6BF-5364B24A9F61}" dt="2024-02-01T06:26:04.407" v="38"/>
        <pc:sldMkLst>
          <pc:docMk/>
          <pc:sldMk cId="3344229576" sldId="1795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3344229576" sldId="1795"/>
            <ac:spMk id="4" creationId="{A1FE6F9A-C018-4915-94D1-7B4CD1DF4BFF}"/>
          </ac:spMkLst>
        </pc:spChg>
      </pc:sldChg>
      <pc:sldChg chg="addSp modSp mod">
        <pc:chgData name="Yoel Kortick" userId="167978f5-7f40-4909-85d5-d4149554ad4e" providerId="ADAL" clId="{6975F915-27C4-4E70-A6BF-5364B24A9F61}" dt="2024-02-01T06:32:15.756" v="160" actId="1076"/>
        <pc:sldMkLst>
          <pc:docMk/>
          <pc:sldMk cId="560928004" sldId="1797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560928004" sldId="1797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6:29:55.307" v="121" actId="14100"/>
          <ac:spMkLst>
            <pc:docMk/>
            <pc:sldMk cId="560928004" sldId="1797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6:32:11.484" v="158"/>
          <ac:spMkLst>
            <pc:docMk/>
            <pc:sldMk cId="560928004" sldId="1797"/>
            <ac:spMk id="9" creationId="{5B61CE8B-B144-304B-D865-150C4B8CEA7F}"/>
          </ac:spMkLst>
        </pc:spChg>
        <pc:picChg chg="add mod">
          <ac:chgData name="Yoel Kortick" userId="167978f5-7f40-4909-85d5-d4149554ad4e" providerId="ADAL" clId="{6975F915-27C4-4E70-A6BF-5364B24A9F61}" dt="2024-02-01T06:31:30.034" v="153" actId="208"/>
          <ac:picMkLst>
            <pc:docMk/>
            <pc:sldMk cId="560928004" sldId="1797"/>
            <ac:picMk id="6" creationId="{1315DD07-B6EA-7012-1FD5-E69788076B2B}"/>
          </ac:picMkLst>
        </pc:picChg>
        <pc:picChg chg="add mod">
          <ac:chgData name="Yoel Kortick" userId="167978f5-7f40-4909-85d5-d4149554ad4e" providerId="ADAL" clId="{6975F915-27C4-4E70-A6BF-5364B24A9F61}" dt="2024-02-01T06:32:15.756" v="160" actId="1076"/>
          <ac:picMkLst>
            <pc:docMk/>
            <pc:sldMk cId="560928004" sldId="1797"/>
            <ac:picMk id="8" creationId="{8B82DC93-A84B-589A-02F6-FC5D45DB6692}"/>
          </ac:picMkLst>
        </pc:picChg>
        <pc:cxnChg chg="add mod">
          <ac:chgData name="Yoel Kortick" userId="167978f5-7f40-4909-85d5-d4149554ad4e" providerId="ADAL" clId="{6975F915-27C4-4E70-A6BF-5364B24A9F61}" dt="2024-02-01T06:31:57.620" v="157" actId="14100"/>
          <ac:cxnSpMkLst>
            <pc:docMk/>
            <pc:sldMk cId="560928004" sldId="1797"/>
            <ac:cxnSpMk id="10" creationId="{1D41E97E-5E0A-208A-1BE6-6D8B8F0A82AD}"/>
          </ac:cxnSpMkLst>
        </pc:cxnChg>
      </pc:sldChg>
      <pc:sldChg chg="modSp del">
        <pc:chgData name="Yoel Kortick" userId="167978f5-7f40-4909-85d5-d4149554ad4e" providerId="ADAL" clId="{6975F915-27C4-4E70-A6BF-5364B24A9F61}" dt="2024-02-01T06:32:39.294" v="161" actId="47"/>
        <pc:sldMkLst>
          <pc:docMk/>
          <pc:sldMk cId="3978821820" sldId="1798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3978821820" sldId="1798"/>
            <ac:spMk id="3" creationId="{294BC29B-83C8-416D-9BA2-59380269EFCE}"/>
          </ac:spMkLst>
        </pc:spChg>
      </pc:sldChg>
      <pc:sldChg chg="addSp delSp modSp mod">
        <pc:chgData name="Yoel Kortick" userId="167978f5-7f40-4909-85d5-d4149554ad4e" providerId="ADAL" clId="{6975F915-27C4-4E70-A6BF-5364B24A9F61}" dt="2024-02-01T06:33:12.621" v="169" actId="208"/>
        <pc:sldMkLst>
          <pc:docMk/>
          <pc:sldMk cId="91927606" sldId="1799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91927606" sldId="1799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6:32:44.406" v="163"/>
          <ac:spMkLst>
            <pc:docMk/>
            <pc:sldMk cId="91927606" sldId="1799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33:10.715" v="168" actId="14100"/>
          <ac:spMkLst>
            <pc:docMk/>
            <pc:sldMk cId="91927606" sldId="1799"/>
            <ac:spMk id="7" creationId="{84117020-BF04-28EB-BFB9-736732F8A25C}"/>
          </ac:spMkLst>
        </pc:spChg>
        <pc:picChg chg="del">
          <ac:chgData name="Yoel Kortick" userId="167978f5-7f40-4909-85d5-d4149554ad4e" providerId="ADAL" clId="{6975F915-27C4-4E70-A6BF-5364B24A9F61}" dt="2024-02-01T06:32:48.383" v="164" actId="478"/>
          <ac:picMkLst>
            <pc:docMk/>
            <pc:sldMk cId="91927606" sldId="1799"/>
            <ac:picMk id="6" creationId="{FD99FFCB-EE89-6552-48AF-854031672B15}"/>
          </ac:picMkLst>
        </pc:picChg>
        <pc:picChg chg="add mod ord">
          <ac:chgData name="Yoel Kortick" userId="167978f5-7f40-4909-85d5-d4149554ad4e" providerId="ADAL" clId="{6975F915-27C4-4E70-A6BF-5364B24A9F61}" dt="2024-02-01T06:33:12.621" v="169" actId="208"/>
          <ac:picMkLst>
            <pc:docMk/>
            <pc:sldMk cId="91927606" sldId="1799"/>
            <ac:picMk id="8" creationId="{C13600CD-6F3F-AA0B-0C52-73AC029F690D}"/>
          </ac:picMkLst>
        </pc:picChg>
      </pc:sldChg>
      <pc:sldChg chg="modSp del">
        <pc:chgData name="Yoel Kortick" userId="167978f5-7f40-4909-85d5-d4149554ad4e" providerId="ADAL" clId="{6975F915-27C4-4E70-A6BF-5364B24A9F61}" dt="2024-02-01T06:32:39.896" v="162" actId="47"/>
        <pc:sldMkLst>
          <pc:docMk/>
          <pc:sldMk cId="859637118" sldId="1800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859637118" sldId="1800"/>
            <ac:spMk id="3" creationId="{294BC29B-83C8-416D-9BA2-59380269EFCE}"/>
          </ac:spMkLst>
        </pc:spChg>
      </pc:sldChg>
      <pc:sldChg chg="modSp">
        <pc:chgData name="Yoel Kortick" userId="167978f5-7f40-4909-85d5-d4149554ad4e" providerId="ADAL" clId="{6975F915-27C4-4E70-A6BF-5364B24A9F61}" dt="2024-02-01T06:45:09.612" v="430"/>
        <pc:sldMkLst>
          <pc:docMk/>
          <pc:sldMk cId="1983928498" sldId="1801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1983928498" sldId="1801"/>
            <ac:spMk id="4" creationId="{A1FE6F9A-C018-4915-94D1-7B4CD1DF4BFF}"/>
          </ac:spMkLst>
        </pc:spChg>
      </pc:sldChg>
      <pc:sldChg chg="addSp modSp mod">
        <pc:chgData name="Yoel Kortick" userId="167978f5-7f40-4909-85d5-d4149554ad4e" providerId="ADAL" clId="{6975F915-27C4-4E70-A6BF-5364B24A9F61}" dt="2024-02-01T07:07:28.704" v="541" actId="14100"/>
        <pc:sldMkLst>
          <pc:docMk/>
          <pc:sldMk cId="1346361490" sldId="1802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1346361490" sldId="1802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7:02:36.380" v="433"/>
          <ac:spMkLst>
            <pc:docMk/>
            <pc:sldMk cId="1346361490" sldId="1802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7:03:50.289" v="446" actId="14100"/>
          <ac:spMkLst>
            <pc:docMk/>
            <pc:sldMk cId="1346361490" sldId="1802"/>
            <ac:spMk id="7" creationId="{98963A6C-B965-8E4A-0F20-10EE796467AD}"/>
          </ac:spMkLst>
        </pc:spChg>
        <pc:spChg chg="add mod">
          <ac:chgData name="Yoel Kortick" userId="167978f5-7f40-4909-85d5-d4149554ad4e" providerId="ADAL" clId="{6975F915-27C4-4E70-A6BF-5364B24A9F61}" dt="2024-02-01T07:04:03.330" v="449" actId="14100"/>
          <ac:spMkLst>
            <pc:docMk/>
            <pc:sldMk cId="1346361490" sldId="1802"/>
            <ac:spMk id="8" creationId="{B02717C1-938B-19DF-700F-FA104E274950}"/>
          </ac:spMkLst>
        </pc:spChg>
        <pc:spChg chg="add mod">
          <ac:chgData name="Yoel Kortick" userId="167978f5-7f40-4909-85d5-d4149554ad4e" providerId="ADAL" clId="{6975F915-27C4-4E70-A6BF-5364B24A9F61}" dt="2024-02-01T07:05:30.089" v="508" actId="1036"/>
          <ac:spMkLst>
            <pc:docMk/>
            <pc:sldMk cId="1346361490" sldId="1802"/>
            <ac:spMk id="9" creationId="{61C37244-0E38-8D07-C649-1B1FCB730E5F}"/>
          </ac:spMkLst>
        </pc:spChg>
        <pc:spChg chg="add mod">
          <ac:chgData name="Yoel Kortick" userId="167978f5-7f40-4909-85d5-d4149554ad4e" providerId="ADAL" clId="{6975F915-27C4-4E70-A6BF-5364B24A9F61}" dt="2024-02-01T07:05:57.880" v="535" actId="1038"/>
          <ac:spMkLst>
            <pc:docMk/>
            <pc:sldMk cId="1346361490" sldId="1802"/>
            <ac:spMk id="16" creationId="{A00DD815-C5E6-2FA8-EA28-A75D7ADF5EAA}"/>
          </ac:spMkLst>
        </pc:spChg>
        <pc:picChg chg="add mod">
          <ac:chgData name="Yoel Kortick" userId="167978f5-7f40-4909-85d5-d4149554ad4e" providerId="ADAL" clId="{6975F915-27C4-4E70-A6BF-5364B24A9F61}" dt="2024-02-01T07:03:02.570" v="443" actId="208"/>
          <ac:picMkLst>
            <pc:docMk/>
            <pc:sldMk cId="1346361490" sldId="1802"/>
            <ac:picMk id="6" creationId="{0FFA28CA-2FB6-7380-58A9-6AF12E99E548}"/>
          </ac:picMkLst>
        </pc:picChg>
        <pc:cxnChg chg="add mod">
          <ac:chgData name="Yoel Kortick" userId="167978f5-7f40-4909-85d5-d4149554ad4e" providerId="ADAL" clId="{6975F915-27C4-4E70-A6BF-5364B24A9F61}" dt="2024-02-01T07:05:30.089" v="508" actId="1036"/>
          <ac:cxnSpMkLst>
            <pc:docMk/>
            <pc:sldMk cId="1346361490" sldId="1802"/>
            <ac:cxnSpMk id="10" creationId="{F192DAB9-D127-4741-965E-D8DB36A4EC37}"/>
          </ac:cxnSpMkLst>
        </pc:cxnChg>
        <pc:cxnChg chg="add mod">
          <ac:chgData name="Yoel Kortick" userId="167978f5-7f40-4909-85d5-d4149554ad4e" providerId="ADAL" clId="{6975F915-27C4-4E70-A6BF-5364B24A9F61}" dt="2024-02-01T07:07:28.704" v="541" actId="14100"/>
          <ac:cxnSpMkLst>
            <pc:docMk/>
            <pc:sldMk cId="1346361490" sldId="1802"/>
            <ac:cxnSpMk id="17" creationId="{4F380736-062C-3057-7786-C5F588A6D47A}"/>
          </ac:cxnSpMkLst>
        </pc:cxnChg>
      </pc:sldChg>
      <pc:sldChg chg="addSp delSp modSp mod">
        <pc:chgData name="Yoel Kortick" userId="167978f5-7f40-4909-85d5-d4149554ad4e" providerId="ADAL" clId="{6975F915-27C4-4E70-A6BF-5364B24A9F61}" dt="2024-02-01T06:29:20.298" v="117" actId="1036"/>
        <pc:sldMkLst>
          <pc:docMk/>
          <pc:sldMk cId="2941223561" sldId="1803"/>
        </pc:sldMkLst>
        <pc:spChg chg="mod">
          <ac:chgData name="Yoel Kortick" userId="167978f5-7f40-4909-85d5-d4149554ad4e" providerId="ADAL" clId="{6975F915-27C4-4E70-A6BF-5364B24A9F61}" dt="2024-02-01T06:26:04.407" v="38"/>
          <ac:spMkLst>
            <pc:docMk/>
            <pc:sldMk cId="2941223561" sldId="1803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6:27:35.073" v="48" actId="20577"/>
          <ac:spMkLst>
            <pc:docMk/>
            <pc:sldMk cId="2941223561" sldId="1803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28:03.024" v="54" actId="14100"/>
          <ac:spMkLst>
            <pc:docMk/>
            <pc:sldMk cId="2941223561" sldId="1803"/>
            <ac:spMk id="7" creationId="{46B1F7CE-7878-857D-5797-9EE0681B16E2}"/>
          </ac:spMkLst>
        </pc:spChg>
        <pc:spChg chg="add mod">
          <ac:chgData name="Yoel Kortick" userId="167978f5-7f40-4909-85d5-d4149554ad4e" providerId="ADAL" clId="{6975F915-27C4-4E70-A6BF-5364B24A9F61}" dt="2024-02-01T06:29:20.298" v="117" actId="1036"/>
          <ac:spMkLst>
            <pc:docMk/>
            <pc:sldMk cId="2941223561" sldId="1803"/>
            <ac:spMk id="9" creationId="{0C34E9F9-4C78-7897-1D8E-8BDD58300195}"/>
          </ac:spMkLst>
        </pc:spChg>
        <pc:spChg chg="add mod">
          <ac:chgData name="Yoel Kortick" userId="167978f5-7f40-4909-85d5-d4149554ad4e" providerId="ADAL" clId="{6975F915-27C4-4E70-A6BF-5364B24A9F61}" dt="2024-02-01T06:28:19.286" v="68" actId="14100"/>
          <ac:spMkLst>
            <pc:docMk/>
            <pc:sldMk cId="2941223561" sldId="1803"/>
            <ac:spMk id="10" creationId="{19505280-94DE-B4DE-BB26-2122AE39481F}"/>
          </ac:spMkLst>
        </pc:spChg>
        <pc:spChg chg="add mod">
          <ac:chgData name="Yoel Kortick" userId="167978f5-7f40-4909-85d5-d4149554ad4e" providerId="ADAL" clId="{6975F915-27C4-4E70-A6BF-5364B24A9F61}" dt="2024-02-01T06:29:02.596" v="106" actId="14100"/>
          <ac:spMkLst>
            <pc:docMk/>
            <pc:sldMk cId="2941223561" sldId="1803"/>
            <ac:spMk id="11" creationId="{C8902B8D-540D-700D-A5A3-1601A79DA55C}"/>
          </ac:spMkLst>
        </pc:spChg>
        <pc:picChg chg="del">
          <ac:chgData name="Yoel Kortick" userId="167978f5-7f40-4909-85d5-d4149554ad4e" providerId="ADAL" clId="{6975F915-27C4-4E70-A6BF-5364B24A9F61}" dt="2024-02-01T06:27:15.922" v="41" actId="478"/>
          <ac:picMkLst>
            <pc:docMk/>
            <pc:sldMk cId="2941223561" sldId="1803"/>
            <ac:picMk id="6" creationId="{5B915268-D1D9-F777-3533-60270854E117}"/>
          </ac:picMkLst>
        </pc:picChg>
        <pc:picChg chg="add mod ord">
          <ac:chgData name="Yoel Kortick" userId="167978f5-7f40-4909-85d5-d4149554ad4e" providerId="ADAL" clId="{6975F915-27C4-4E70-A6BF-5364B24A9F61}" dt="2024-02-01T06:28:13.977" v="66" actId="167"/>
          <ac:picMkLst>
            <pc:docMk/>
            <pc:sldMk cId="2941223561" sldId="1803"/>
            <ac:picMk id="8" creationId="{3C45A143-3CF0-310A-7437-6812FA0C8CC4}"/>
          </ac:picMkLst>
        </pc:picChg>
        <pc:cxnChg chg="add mod">
          <ac:chgData name="Yoel Kortick" userId="167978f5-7f40-4909-85d5-d4149554ad4e" providerId="ADAL" clId="{6975F915-27C4-4E70-A6BF-5364B24A9F61}" dt="2024-02-01T06:29:07.720" v="108" actId="14100"/>
          <ac:cxnSpMkLst>
            <pc:docMk/>
            <pc:sldMk cId="2941223561" sldId="1803"/>
            <ac:cxnSpMk id="12" creationId="{D7496102-F5E4-0CA1-21C4-F918216AB6C0}"/>
          </ac:cxnSpMkLst>
        </pc:cxnChg>
        <pc:cxnChg chg="add mod">
          <ac:chgData name="Yoel Kortick" userId="167978f5-7f40-4909-85d5-d4149554ad4e" providerId="ADAL" clId="{6975F915-27C4-4E70-A6BF-5364B24A9F61}" dt="2024-02-01T06:29:14.580" v="110" actId="14100"/>
          <ac:cxnSpMkLst>
            <pc:docMk/>
            <pc:sldMk cId="2941223561" sldId="1803"/>
            <ac:cxnSpMk id="13" creationId="{31C985C7-314A-3569-0CFC-3608BDC740FC}"/>
          </ac:cxnSpMkLst>
        </pc:cxnChg>
      </pc:sldChg>
      <pc:sldChg chg="modSp del">
        <pc:chgData name="Yoel Kortick" userId="167978f5-7f40-4909-85d5-d4149554ad4e" providerId="ADAL" clId="{6975F915-27C4-4E70-A6BF-5364B24A9F61}" dt="2024-02-01T07:22:51.972" v="622" actId="47"/>
        <pc:sldMkLst>
          <pc:docMk/>
          <pc:sldMk cId="2106211135" sldId="1804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2106211135" sldId="1804"/>
            <ac:spMk id="3" creationId="{294BC29B-83C8-416D-9BA2-59380269EFCE}"/>
          </ac:spMkLst>
        </pc:spChg>
      </pc:sldChg>
      <pc:sldChg chg="addSp delSp modSp mod">
        <pc:chgData name="Yoel Kortick" userId="167978f5-7f40-4909-85d5-d4149554ad4e" providerId="ADAL" clId="{6975F915-27C4-4E70-A6BF-5364B24A9F61}" dt="2024-02-01T07:24:14.711" v="643" actId="14100"/>
        <pc:sldMkLst>
          <pc:docMk/>
          <pc:sldMk cId="863174708" sldId="1805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863174708" sldId="1805"/>
            <ac:spMk id="3" creationId="{294BC29B-83C8-416D-9BA2-59380269EFCE}"/>
          </ac:spMkLst>
        </pc:spChg>
        <pc:spChg chg="mod">
          <ac:chgData name="Yoel Kortick" userId="167978f5-7f40-4909-85d5-d4149554ad4e" providerId="ADAL" clId="{6975F915-27C4-4E70-A6BF-5364B24A9F61}" dt="2024-02-01T07:23:45.932" v="625" actId="14100"/>
          <ac:spMkLst>
            <pc:docMk/>
            <pc:sldMk cId="863174708" sldId="1805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7:24:14.711" v="643" actId="14100"/>
          <ac:spMkLst>
            <pc:docMk/>
            <pc:sldMk cId="863174708" sldId="1805"/>
            <ac:spMk id="7" creationId="{46B1F7CE-7878-857D-5797-9EE0681B16E2}"/>
          </ac:spMkLst>
        </pc:spChg>
        <pc:spChg chg="mod">
          <ac:chgData name="Yoel Kortick" userId="167978f5-7f40-4909-85d5-d4149554ad4e" providerId="ADAL" clId="{6975F915-27C4-4E70-A6BF-5364B24A9F61}" dt="2024-02-01T07:24:05.449" v="637" actId="1036"/>
          <ac:spMkLst>
            <pc:docMk/>
            <pc:sldMk cId="863174708" sldId="1805"/>
            <ac:spMk id="8" creationId="{7A974DFE-F2C3-00C2-418B-C7C123D9E2B3}"/>
          </ac:spMkLst>
        </pc:spChg>
        <pc:picChg chg="del">
          <ac:chgData name="Yoel Kortick" userId="167978f5-7f40-4909-85d5-d4149554ad4e" providerId="ADAL" clId="{6975F915-27C4-4E70-A6BF-5364B24A9F61}" dt="2024-02-01T07:23:42.975" v="624" actId="478"/>
          <ac:picMkLst>
            <pc:docMk/>
            <pc:sldMk cId="863174708" sldId="1805"/>
            <ac:picMk id="6" creationId="{0C7787B1-C8B7-1C4A-B47E-D07D1AEEDED9}"/>
          </ac:picMkLst>
        </pc:picChg>
        <pc:picChg chg="add mod ord">
          <ac:chgData name="Yoel Kortick" userId="167978f5-7f40-4909-85d5-d4149554ad4e" providerId="ADAL" clId="{6975F915-27C4-4E70-A6BF-5364B24A9F61}" dt="2024-02-01T07:23:55.367" v="630" actId="167"/>
          <ac:picMkLst>
            <pc:docMk/>
            <pc:sldMk cId="863174708" sldId="1805"/>
            <ac:picMk id="9" creationId="{AE87A3B3-3AFB-BDB4-26D4-6E81F368C163}"/>
          </ac:picMkLst>
        </pc:picChg>
      </pc:sldChg>
      <pc:sldChg chg="modSp del">
        <pc:chgData name="Yoel Kortick" userId="167978f5-7f40-4909-85d5-d4149554ad4e" providerId="ADAL" clId="{6975F915-27C4-4E70-A6BF-5364B24A9F61}" dt="2024-02-01T07:36:26.163" v="757" actId="47"/>
        <pc:sldMkLst>
          <pc:docMk/>
          <pc:sldMk cId="2570219754" sldId="1807"/>
        </pc:sldMkLst>
        <pc:spChg chg="mod">
          <ac:chgData name="Yoel Kortick" userId="167978f5-7f40-4909-85d5-d4149554ad4e" providerId="ADAL" clId="{6975F915-27C4-4E70-A6BF-5364B24A9F61}" dt="2024-02-01T06:45:09.612" v="430"/>
          <ac:spMkLst>
            <pc:docMk/>
            <pc:sldMk cId="2570219754" sldId="1807"/>
            <ac:spMk id="3" creationId="{294BC29B-83C8-416D-9BA2-59380269EFCE}"/>
          </ac:spMkLst>
        </pc:spChg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155351002" sldId="180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595097570" sldId="180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02737033" sldId="181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679450533" sldId="181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174939941" sldId="181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92176077" sldId="181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70493268" sldId="181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13584083" sldId="181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13964958" sldId="181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447289032" sldId="1817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83440382" sldId="181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559059612" sldId="181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908802356" sldId="182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798797598" sldId="182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80054807" sldId="182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19013688" sldId="182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696129268" sldId="182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391665548" sldId="182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22579749" sldId="182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054450388" sldId="1827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795941612" sldId="182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36253814" sldId="182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741732251" sldId="183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65146893" sldId="183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250059810" sldId="183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80829061" sldId="183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887082927" sldId="183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16964583" sldId="183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309772564" sldId="183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498914797" sldId="1837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541228504" sldId="1838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181748578" sldId="1839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274427560" sldId="1840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506116337" sldId="1841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2619784399" sldId="1842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26331395" sldId="1843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193437802" sldId="1844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165122237" sldId="1845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455790991" sldId="1846"/>
        </pc:sldMkLst>
      </pc:sldChg>
      <pc:sldChg chg="del">
        <pc:chgData name="Yoel Kortick" userId="167978f5-7f40-4909-85d5-d4149554ad4e" providerId="ADAL" clId="{6975F915-27C4-4E70-A6BF-5364B24A9F61}" dt="2024-02-01T06:45:20.612" v="431" actId="47"/>
        <pc:sldMkLst>
          <pc:docMk/>
          <pc:sldMk cId="3910442093" sldId="1847"/>
        </pc:sldMkLst>
      </pc:sldChg>
      <pc:sldChg chg="addSp delSp modSp add mod">
        <pc:chgData name="Yoel Kortick" userId="167978f5-7f40-4909-85d5-d4149554ad4e" providerId="ADAL" clId="{6975F915-27C4-4E70-A6BF-5364B24A9F61}" dt="2024-02-01T06:39:01.238" v="187" actId="208"/>
        <pc:sldMkLst>
          <pc:docMk/>
          <pc:sldMk cId="2406665804" sldId="1848"/>
        </pc:sldMkLst>
        <pc:spChg chg="mod">
          <ac:chgData name="Yoel Kortick" userId="167978f5-7f40-4909-85d5-d4149554ad4e" providerId="ADAL" clId="{6975F915-27C4-4E70-A6BF-5364B24A9F61}" dt="2024-02-01T06:33:39.320" v="172" actId="20577"/>
          <ac:spMkLst>
            <pc:docMk/>
            <pc:sldMk cId="2406665804" sldId="1848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38:59.574" v="186" actId="14100"/>
          <ac:spMkLst>
            <pc:docMk/>
            <pc:sldMk cId="2406665804" sldId="1848"/>
            <ac:spMk id="7" creationId="{84117020-BF04-28EB-BFB9-736732F8A25C}"/>
          </ac:spMkLst>
        </pc:spChg>
        <pc:picChg chg="add mod ord">
          <ac:chgData name="Yoel Kortick" userId="167978f5-7f40-4909-85d5-d4149554ad4e" providerId="ADAL" clId="{6975F915-27C4-4E70-A6BF-5364B24A9F61}" dt="2024-02-01T06:39:01.238" v="187" actId="208"/>
          <ac:picMkLst>
            <pc:docMk/>
            <pc:sldMk cId="2406665804" sldId="1848"/>
            <ac:picMk id="6" creationId="{78E9AE19-3976-6217-549F-283651D60A80}"/>
          </ac:picMkLst>
        </pc:picChg>
        <pc:picChg chg="del">
          <ac:chgData name="Yoel Kortick" userId="167978f5-7f40-4909-85d5-d4149554ad4e" providerId="ADAL" clId="{6975F915-27C4-4E70-A6BF-5364B24A9F61}" dt="2024-02-01T06:38:46.515" v="173" actId="478"/>
          <ac:picMkLst>
            <pc:docMk/>
            <pc:sldMk cId="2406665804" sldId="1848"/>
            <ac:picMk id="8" creationId="{C13600CD-6F3F-AA0B-0C52-73AC029F690D}"/>
          </ac:picMkLst>
        </pc:picChg>
      </pc:sldChg>
      <pc:sldChg chg="delSp modSp add mod">
        <pc:chgData name="Yoel Kortick" userId="167978f5-7f40-4909-85d5-d4149554ad4e" providerId="ADAL" clId="{6975F915-27C4-4E70-A6BF-5364B24A9F61}" dt="2024-02-01T06:40:45.713" v="222" actId="27636"/>
        <pc:sldMkLst>
          <pc:docMk/>
          <pc:sldMk cId="2868023633" sldId="1849"/>
        </pc:sldMkLst>
        <pc:spChg chg="mod">
          <ac:chgData name="Yoel Kortick" userId="167978f5-7f40-4909-85d5-d4149554ad4e" providerId="ADAL" clId="{6975F915-27C4-4E70-A6BF-5364B24A9F61}" dt="2024-02-01T06:40:45.713" v="222" actId="27636"/>
          <ac:spMkLst>
            <pc:docMk/>
            <pc:sldMk cId="2868023633" sldId="1849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6:39:25.317" v="189" actId="478"/>
          <ac:spMkLst>
            <pc:docMk/>
            <pc:sldMk cId="2868023633" sldId="1849"/>
            <ac:spMk id="7" creationId="{84117020-BF04-28EB-BFB9-736732F8A25C}"/>
          </ac:spMkLst>
        </pc:spChg>
        <pc:picChg chg="del">
          <ac:chgData name="Yoel Kortick" userId="167978f5-7f40-4909-85d5-d4149554ad4e" providerId="ADAL" clId="{6975F915-27C4-4E70-A6BF-5364B24A9F61}" dt="2024-02-01T06:39:25.317" v="189" actId="478"/>
          <ac:picMkLst>
            <pc:docMk/>
            <pc:sldMk cId="2868023633" sldId="1849"/>
            <ac:picMk id="6" creationId="{78E9AE19-3976-6217-549F-283651D60A80}"/>
          </ac:picMkLst>
        </pc:picChg>
      </pc:sldChg>
      <pc:sldChg chg="modSp add mod">
        <pc:chgData name="Yoel Kortick" userId="167978f5-7f40-4909-85d5-d4149554ad4e" providerId="ADAL" clId="{6975F915-27C4-4E70-A6BF-5364B24A9F61}" dt="2024-02-01T06:41:36.979" v="329" actId="20577"/>
        <pc:sldMkLst>
          <pc:docMk/>
          <pc:sldMk cId="3333206638" sldId="1850"/>
        </pc:sldMkLst>
        <pc:spChg chg="mod">
          <ac:chgData name="Yoel Kortick" userId="167978f5-7f40-4909-85d5-d4149554ad4e" providerId="ADAL" clId="{6975F915-27C4-4E70-A6BF-5364B24A9F61}" dt="2024-02-01T06:41:36.979" v="329" actId="20577"/>
          <ac:spMkLst>
            <pc:docMk/>
            <pc:sldMk cId="3333206638" sldId="1850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41:10.830" v="225" actId="1035"/>
          <ac:spMkLst>
            <pc:docMk/>
            <pc:sldMk cId="3333206638" sldId="1850"/>
            <ac:spMk id="9" creationId="{0C34E9F9-4C78-7897-1D8E-8BDD58300195}"/>
          </ac:spMkLst>
        </pc:spChg>
      </pc:sldChg>
      <pc:sldChg chg="addSp delSp modSp add mod">
        <pc:chgData name="Yoel Kortick" userId="167978f5-7f40-4909-85d5-d4149554ad4e" providerId="ADAL" clId="{6975F915-27C4-4E70-A6BF-5364B24A9F61}" dt="2024-02-01T06:43:35.747" v="420" actId="208"/>
        <pc:sldMkLst>
          <pc:docMk/>
          <pc:sldMk cId="3490794180" sldId="1851"/>
        </pc:sldMkLst>
        <pc:spChg chg="mod">
          <ac:chgData name="Yoel Kortick" userId="167978f5-7f40-4909-85d5-d4149554ad4e" providerId="ADAL" clId="{6975F915-27C4-4E70-A6BF-5364B24A9F61}" dt="2024-02-01T06:43:19.109" v="411" actId="14100"/>
          <ac:spMkLst>
            <pc:docMk/>
            <pc:sldMk cId="3490794180" sldId="1851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6:43:28.535" v="418" actId="14100"/>
          <ac:spMkLst>
            <pc:docMk/>
            <pc:sldMk cId="3490794180" sldId="1851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6:42:44.640" v="336" actId="478"/>
          <ac:spMkLst>
            <pc:docMk/>
            <pc:sldMk cId="3490794180" sldId="1851"/>
            <ac:spMk id="9" creationId="{0C34E9F9-4C78-7897-1D8E-8BDD58300195}"/>
          </ac:spMkLst>
        </pc:spChg>
        <pc:spChg chg="del">
          <ac:chgData name="Yoel Kortick" userId="167978f5-7f40-4909-85d5-d4149554ad4e" providerId="ADAL" clId="{6975F915-27C4-4E70-A6BF-5364B24A9F61}" dt="2024-02-01T06:42:41.297" v="332" actId="478"/>
          <ac:spMkLst>
            <pc:docMk/>
            <pc:sldMk cId="3490794180" sldId="1851"/>
            <ac:spMk id="10" creationId="{19505280-94DE-B4DE-BB26-2122AE39481F}"/>
          </ac:spMkLst>
        </pc:spChg>
        <pc:spChg chg="del">
          <ac:chgData name="Yoel Kortick" userId="167978f5-7f40-4909-85d5-d4149554ad4e" providerId="ADAL" clId="{6975F915-27C4-4E70-A6BF-5364B24A9F61}" dt="2024-02-01T06:42:43.748" v="335" actId="478"/>
          <ac:spMkLst>
            <pc:docMk/>
            <pc:sldMk cId="3490794180" sldId="1851"/>
            <ac:spMk id="11" creationId="{C8902B8D-540D-700D-A5A3-1601A79DA55C}"/>
          </ac:spMkLst>
        </pc:spChg>
        <pc:spChg chg="add">
          <ac:chgData name="Yoel Kortick" userId="167978f5-7f40-4909-85d5-d4149554ad4e" providerId="ADAL" clId="{6975F915-27C4-4E70-A6BF-5364B24A9F61}" dt="2024-02-01T06:43:33.707" v="419" actId="11529"/>
          <ac:spMkLst>
            <pc:docMk/>
            <pc:sldMk cId="3490794180" sldId="1851"/>
            <ac:spMk id="14" creationId="{CA09BEC4-4009-6536-BF74-D884B0670128}"/>
          </ac:spMkLst>
        </pc:spChg>
        <pc:picChg chg="add mod ord">
          <ac:chgData name="Yoel Kortick" userId="167978f5-7f40-4909-85d5-d4149554ad4e" providerId="ADAL" clId="{6975F915-27C4-4E70-A6BF-5364B24A9F61}" dt="2024-02-01T06:43:35.747" v="420" actId="208"/>
          <ac:picMkLst>
            <pc:docMk/>
            <pc:sldMk cId="3490794180" sldId="1851"/>
            <ac:picMk id="6" creationId="{3089C481-7913-FA93-F84B-EE4618139EAA}"/>
          </ac:picMkLst>
        </pc:picChg>
        <pc:picChg chg="del">
          <ac:chgData name="Yoel Kortick" userId="167978f5-7f40-4909-85d5-d4149554ad4e" providerId="ADAL" clId="{6975F915-27C4-4E70-A6BF-5364B24A9F61}" dt="2024-02-01T06:42:39.408" v="331" actId="478"/>
          <ac:picMkLst>
            <pc:docMk/>
            <pc:sldMk cId="3490794180" sldId="1851"/>
            <ac:picMk id="8" creationId="{3C45A143-3CF0-310A-7437-6812FA0C8CC4}"/>
          </ac:picMkLst>
        </pc:picChg>
        <pc:cxnChg chg="del">
          <ac:chgData name="Yoel Kortick" userId="167978f5-7f40-4909-85d5-d4149554ad4e" providerId="ADAL" clId="{6975F915-27C4-4E70-A6BF-5364B24A9F61}" dt="2024-02-01T06:42:42.115" v="333" actId="478"/>
          <ac:cxnSpMkLst>
            <pc:docMk/>
            <pc:sldMk cId="3490794180" sldId="1851"/>
            <ac:cxnSpMk id="12" creationId="{D7496102-F5E4-0CA1-21C4-F918216AB6C0}"/>
          </ac:cxnSpMkLst>
        </pc:cxnChg>
        <pc:cxnChg chg="del">
          <ac:chgData name="Yoel Kortick" userId="167978f5-7f40-4909-85d5-d4149554ad4e" providerId="ADAL" clId="{6975F915-27C4-4E70-A6BF-5364B24A9F61}" dt="2024-02-01T06:42:43.053" v="334" actId="478"/>
          <ac:cxnSpMkLst>
            <pc:docMk/>
            <pc:sldMk cId="3490794180" sldId="1851"/>
            <ac:cxnSpMk id="13" creationId="{31C985C7-314A-3569-0CFC-3608BDC740FC}"/>
          </ac:cxnSpMkLst>
        </pc:cxnChg>
      </pc:sldChg>
      <pc:sldChg chg="modSp add del mod">
        <pc:chgData name="Yoel Kortick" userId="167978f5-7f40-4909-85d5-d4149554ad4e" providerId="ADAL" clId="{6975F915-27C4-4E70-A6BF-5364B24A9F61}" dt="2024-02-01T07:04:29.194" v="450" actId="47"/>
        <pc:sldMkLst>
          <pc:docMk/>
          <pc:sldMk cId="3751496399" sldId="1852"/>
        </pc:sldMkLst>
        <pc:spChg chg="mod">
          <ac:chgData name="Yoel Kortick" userId="167978f5-7f40-4909-85d5-d4149554ad4e" providerId="ADAL" clId="{6975F915-27C4-4E70-A6BF-5364B24A9F61}" dt="2024-02-01T06:43:54.790" v="422"/>
          <ac:spMkLst>
            <pc:docMk/>
            <pc:sldMk cId="3751496399" sldId="1852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6975F915-27C4-4E70-A6BF-5364B24A9F61}" dt="2024-02-01T08:00:44.433" v="1240" actId="208"/>
        <pc:sldMkLst>
          <pc:docMk/>
          <pc:sldMk cId="3508286146" sldId="1853"/>
        </pc:sldMkLst>
        <pc:spChg chg="del">
          <ac:chgData name="Yoel Kortick" userId="167978f5-7f40-4909-85d5-d4149554ad4e" providerId="ADAL" clId="{6975F915-27C4-4E70-A6BF-5364B24A9F61}" dt="2024-02-01T06:44:29.834" v="427" actId="478"/>
          <ac:spMkLst>
            <pc:docMk/>
            <pc:sldMk cId="3508286146" sldId="1853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6:44:30.993" v="428" actId="478"/>
          <ac:spMkLst>
            <pc:docMk/>
            <pc:sldMk cId="3508286146" sldId="1853"/>
            <ac:spMk id="14" creationId="{CA09BEC4-4009-6536-BF74-D884B0670128}"/>
          </ac:spMkLst>
        </pc:spChg>
        <pc:picChg chg="del">
          <ac:chgData name="Yoel Kortick" userId="167978f5-7f40-4909-85d5-d4149554ad4e" providerId="ADAL" clId="{6975F915-27C4-4E70-A6BF-5364B24A9F61}" dt="2024-02-01T06:44:22.867" v="424" actId="478"/>
          <ac:picMkLst>
            <pc:docMk/>
            <pc:sldMk cId="3508286146" sldId="1853"/>
            <ac:picMk id="6" creationId="{3089C481-7913-FA93-F84B-EE4618139EAA}"/>
          </ac:picMkLst>
        </pc:picChg>
        <pc:picChg chg="add del mod ord">
          <ac:chgData name="Yoel Kortick" userId="167978f5-7f40-4909-85d5-d4149554ad4e" providerId="ADAL" clId="{6975F915-27C4-4E70-A6BF-5364B24A9F61}" dt="2024-02-01T08:00:38.187" v="1235" actId="478"/>
          <ac:picMkLst>
            <pc:docMk/>
            <pc:sldMk cId="3508286146" sldId="1853"/>
            <ac:picMk id="8" creationId="{5B051450-110D-3A61-8E7C-CE6F6379F10E}"/>
          </ac:picMkLst>
        </pc:picChg>
        <pc:picChg chg="add mod">
          <ac:chgData name="Yoel Kortick" userId="167978f5-7f40-4909-85d5-d4149554ad4e" providerId="ADAL" clId="{6975F915-27C4-4E70-A6BF-5364B24A9F61}" dt="2024-02-01T08:00:44.433" v="1240" actId="208"/>
          <ac:picMkLst>
            <pc:docMk/>
            <pc:sldMk cId="3508286146" sldId="1853"/>
            <ac:picMk id="10" creationId="{B3576B09-5D50-57FA-306C-68A8DA81DCA7}"/>
          </ac:picMkLst>
        </pc:picChg>
      </pc:sldChg>
      <pc:sldChg chg="delSp modSp add mod">
        <pc:chgData name="Yoel Kortick" userId="167978f5-7f40-4909-85d5-d4149554ad4e" providerId="ADAL" clId="{6975F915-27C4-4E70-A6BF-5364B24A9F61}" dt="2024-02-01T07:07:42.898" v="563" actId="478"/>
        <pc:sldMkLst>
          <pc:docMk/>
          <pc:sldMk cId="2890523201" sldId="1854"/>
        </pc:sldMkLst>
        <pc:spChg chg="mod">
          <ac:chgData name="Yoel Kortick" userId="167978f5-7f40-4909-85d5-d4149554ad4e" providerId="ADAL" clId="{6975F915-27C4-4E70-A6BF-5364B24A9F61}" dt="2024-02-01T07:07:19.988" v="538" actId="14100"/>
          <ac:spMkLst>
            <pc:docMk/>
            <pc:sldMk cId="2890523201" sldId="1854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07:42.898" v="563" actId="478"/>
          <ac:spMkLst>
            <pc:docMk/>
            <pc:sldMk cId="2890523201" sldId="1854"/>
            <ac:spMk id="8" creationId="{B02717C1-938B-19DF-700F-FA104E274950}"/>
          </ac:spMkLst>
        </pc:spChg>
        <pc:spChg chg="mod">
          <ac:chgData name="Yoel Kortick" userId="167978f5-7f40-4909-85d5-d4149554ad4e" providerId="ADAL" clId="{6975F915-27C4-4E70-A6BF-5364B24A9F61}" dt="2024-02-01T07:07:38.809" v="562" actId="20577"/>
          <ac:spMkLst>
            <pc:docMk/>
            <pc:sldMk cId="2890523201" sldId="1854"/>
            <ac:spMk id="9" creationId="{61C37244-0E38-8D07-C649-1B1FCB730E5F}"/>
          </ac:spMkLst>
        </pc:spChg>
        <pc:spChg chg="del">
          <ac:chgData name="Yoel Kortick" userId="167978f5-7f40-4909-85d5-d4149554ad4e" providerId="ADAL" clId="{6975F915-27C4-4E70-A6BF-5364B24A9F61}" dt="2024-02-01T07:07:22.734" v="539" actId="478"/>
          <ac:spMkLst>
            <pc:docMk/>
            <pc:sldMk cId="2890523201" sldId="1854"/>
            <ac:spMk id="16" creationId="{A00DD815-C5E6-2FA8-EA28-A75D7ADF5EAA}"/>
          </ac:spMkLst>
        </pc:spChg>
        <pc:cxnChg chg="del">
          <ac:chgData name="Yoel Kortick" userId="167978f5-7f40-4909-85d5-d4149554ad4e" providerId="ADAL" clId="{6975F915-27C4-4E70-A6BF-5364B24A9F61}" dt="2024-02-01T07:07:23.714" v="540" actId="478"/>
          <ac:cxnSpMkLst>
            <pc:docMk/>
            <pc:sldMk cId="2890523201" sldId="1854"/>
            <ac:cxnSpMk id="17" creationId="{4F380736-062C-3057-7786-C5F588A6D47A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7:10:55.108" v="584" actId="208"/>
        <pc:sldMkLst>
          <pc:docMk/>
          <pc:sldMk cId="4193404461" sldId="1855"/>
        </pc:sldMkLst>
        <pc:spChg chg="mod">
          <ac:chgData name="Yoel Kortick" userId="167978f5-7f40-4909-85d5-d4149554ad4e" providerId="ADAL" clId="{6975F915-27C4-4E70-A6BF-5364B24A9F61}" dt="2024-02-01T07:10:25.352" v="574" actId="33524"/>
          <ac:spMkLst>
            <pc:docMk/>
            <pc:sldMk cId="4193404461" sldId="1855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7:10:39.824" v="581" actId="1038"/>
          <ac:spMkLst>
            <pc:docMk/>
            <pc:sldMk cId="4193404461" sldId="1855"/>
            <ac:spMk id="7" creationId="{98963A6C-B965-8E4A-0F20-10EE796467AD}"/>
          </ac:spMkLst>
        </pc:spChg>
        <pc:spChg chg="del">
          <ac:chgData name="Yoel Kortick" userId="167978f5-7f40-4909-85d5-d4149554ad4e" providerId="ADAL" clId="{6975F915-27C4-4E70-A6BF-5364B24A9F61}" dt="2024-02-01T07:10:30.840" v="576" actId="478"/>
          <ac:spMkLst>
            <pc:docMk/>
            <pc:sldMk cId="4193404461" sldId="1855"/>
            <ac:spMk id="9" creationId="{61C37244-0E38-8D07-C649-1B1FCB730E5F}"/>
          </ac:spMkLst>
        </pc:spChg>
        <pc:spChg chg="add">
          <ac:chgData name="Yoel Kortick" userId="167978f5-7f40-4909-85d5-d4149554ad4e" providerId="ADAL" clId="{6975F915-27C4-4E70-A6BF-5364B24A9F61}" dt="2024-02-01T07:10:48.431" v="582" actId="11529"/>
          <ac:spMkLst>
            <pc:docMk/>
            <pc:sldMk cId="4193404461" sldId="1855"/>
            <ac:spMk id="11" creationId="{AFA2CE7A-4770-7043-74CD-0787B0C4B633}"/>
          </ac:spMkLst>
        </pc:spChg>
        <pc:spChg chg="add">
          <ac:chgData name="Yoel Kortick" userId="167978f5-7f40-4909-85d5-d4149554ad4e" providerId="ADAL" clId="{6975F915-27C4-4E70-A6BF-5364B24A9F61}" dt="2024-02-01T07:10:53.001" v="583" actId="11529"/>
          <ac:spMkLst>
            <pc:docMk/>
            <pc:sldMk cId="4193404461" sldId="1855"/>
            <ac:spMk id="12" creationId="{83F2263E-7D4C-F482-B534-B14E078EB8CF}"/>
          </ac:spMkLst>
        </pc:spChg>
        <pc:picChg chg="del">
          <ac:chgData name="Yoel Kortick" userId="167978f5-7f40-4909-85d5-d4149554ad4e" providerId="ADAL" clId="{6975F915-27C4-4E70-A6BF-5364B24A9F61}" dt="2024-02-01T07:10:17.807" v="567" actId="478"/>
          <ac:picMkLst>
            <pc:docMk/>
            <pc:sldMk cId="4193404461" sldId="1855"/>
            <ac:picMk id="6" creationId="{0FFA28CA-2FB6-7380-58A9-6AF12E99E548}"/>
          </ac:picMkLst>
        </pc:picChg>
        <pc:picChg chg="add mod ord">
          <ac:chgData name="Yoel Kortick" userId="167978f5-7f40-4909-85d5-d4149554ad4e" providerId="ADAL" clId="{6975F915-27C4-4E70-A6BF-5364B24A9F61}" dt="2024-02-01T07:10:55.108" v="584" actId="208"/>
          <ac:picMkLst>
            <pc:docMk/>
            <pc:sldMk cId="4193404461" sldId="1855"/>
            <ac:picMk id="8" creationId="{6483AA33-765A-E1A0-3064-77C5A54F4814}"/>
          </ac:picMkLst>
        </pc:picChg>
        <pc:cxnChg chg="del">
          <ac:chgData name="Yoel Kortick" userId="167978f5-7f40-4909-85d5-d4149554ad4e" providerId="ADAL" clId="{6975F915-27C4-4E70-A6BF-5364B24A9F61}" dt="2024-02-01T07:10:31.601" v="577" actId="478"/>
          <ac:cxnSpMkLst>
            <pc:docMk/>
            <pc:sldMk cId="4193404461" sldId="1855"/>
            <ac:cxnSpMk id="10" creationId="{F192DAB9-D127-4741-965E-D8DB36A4EC37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7:18:21.902" v="621" actId="208"/>
        <pc:sldMkLst>
          <pc:docMk/>
          <pc:sldMk cId="1281573501" sldId="1856"/>
        </pc:sldMkLst>
        <pc:spChg chg="mod">
          <ac:chgData name="Yoel Kortick" userId="167978f5-7f40-4909-85d5-d4149554ad4e" providerId="ADAL" clId="{6975F915-27C4-4E70-A6BF-5364B24A9F61}" dt="2024-02-01T07:17:33.872" v="587" actId="27636"/>
          <ac:spMkLst>
            <pc:docMk/>
            <pc:sldMk cId="1281573501" sldId="1856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18:18.913" v="619" actId="478"/>
          <ac:spMkLst>
            <pc:docMk/>
            <pc:sldMk cId="1281573501" sldId="1856"/>
            <ac:spMk id="7" creationId="{98963A6C-B965-8E4A-0F20-10EE796467AD}"/>
          </ac:spMkLst>
        </pc:spChg>
        <pc:spChg chg="mod">
          <ac:chgData name="Yoel Kortick" userId="167978f5-7f40-4909-85d5-d4149554ad4e" providerId="ADAL" clId="{6975F915-27C4-4E70-A6BF-5364B24A9F61}" dt="2024-02-01T07:18:15.743" v="618" actId="1038"/>
          <ac:spMkLst>
            <pc:docMk/>
            <pc:sldMk cId="1281573501" sldId="1856"/>
            <ac:spMk id="11" creationId="{AFA2CE7A-4770-7043-74CD-0787B0C4B633}"/>
          </ac:spMkLst>
        </pc:spChg>
        <pc:spChg chg="del">
          <ac:chgData name="Yoel Kortick" userId="167978f5-7f40-4909-85d5-d4149554ad4e" providerId="ADAL" clId="{6975F915-27C4-4E70-A6BF-5364B24A9F61}" dt="2024-02-01T07:18:20.234" v="620" actId="478"/>
          <ac:spMkLst>
            <pc:docMk/>
            <pc:sldMk cId="1281573501" sldId="1856"/>
            <ac:spMk id="12" creationId="{83F2263E-7D4C-F482-B534-B14E078EB8CF}"/>
          </ac:spMkLst>
        </pc:spChg>
        <pc:picChg chg="add mod ord">
          <ac:chgData name="Yoel Kortick" userId="167978f5-7f40-4909-85d5-d4149554ad4e" providerId="ADAL" clId="{6975F915-27C4-4E70-A6BF-5364B24A9F61}" dt="2024-02-01T07:18:21.902" v="621" actId="208"/>
          <ac:picMkLst>
            <pc:docMk/>
            <pc:sldMk cId="1281573501" sldId="1856"/>
            <ac:picMk id="6" creationId="{8895F651-5010-1262-3055-2466531B7FB1}"/>
          </ac:picMkLst>
        </pc:picChg>
        <pc:picChg chg="del">
          <ac:chgData name="Yoel Kortick" userId="167978f5-7f40-4909-85d5-d4149554ad4e" providerId="ADAL" clId="{6975F915-27C4-4E70-A6BF-5364B24A9F61}" dt="2024-02-01T07:18:00.096" v="588" actId="478"/>
          <ac:picMkLst>
            <pc:docMk/>
            <pc:sldMk cId="1281573501" sldId="1856"/>
            <ac:picMk id="8" creationId="{6483AA33-765A-E1A0-3064-77C5A54F4814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35:30.115" v="1773" actId="6549"/>
        <pc:sldMkLst>
          <pc:docMk/>
          <pc:sldMk cId="3621577669" sldId="1857"/>
        </pc:sldMkLst>
        <pc:spChg chg="mod">
          <ac:chgData name="Yoel Kortick" userId="167978f5-7f40-4909-85d5-d4149554ad4e" providerId="ADAL" clId="{6975F915-27C4-4E70-A6BF-5364B24A9F61}" dt="2024-02-01T08:35:30.115" v="1773" actId="6549"/>
          <ac:spMkLst>
            <pc:docMk/>
            <pc:sldMk cId="3621577669" sldId="1857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8:35:07.832" v="1760" actId="1036"/>
          <ac:spMkLst>
            <pc:docMk/>
            <pc:sldMk cId="3621577669" sldId="1857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7:28:43.330" v="694" actId="478"/>
          <ac:spMkLst>
            <pc:docMk/>
            <pc:sldMk cId="3621577669" sldId="1857"/>
            <ac:spMk id="8" creationId="{7A974DFE-F2C3-00C2-418B-C7C123D9E2B3}"/>
          </ac:spMkLst>
        </pc:spChg>
        <pc:spChg chg="add del">
          <ac:chgData name="Yoel Kortick" userId="167978f5-7f40-4909-85d5-d4149554ad4e" providerId="ADAL" clId="{6975F915-27C4-4E70-A6BF-5364B24A9F61}" dt="2024-02-01T07:33:05.675" v="748" actId="478"/>
          <ac:spMkLst>
            <pc:docMk/>
            <pc:sldMk cId="3621577669" sldId="1857"/>
            <ac:spMk id="10" creationId="{226A8BC7-A1D3-48DC-9E8A-3F756B44799D}"/>
          </ac:spMkLst>
        </pc:spChg>
        <pc:spChg chg="add mod">
          <ac:chgData name="Yoel Kortick" userId="167978f5-7f40-4909-85d5-d4149554ad4e" providerId="ADAL" clId="{6975F915-27C4-4E70-A6BF-5364B24A9F61}" dt="2024-02-01T08:35:07.832" v="1760" actId="1036"/>
          <ac:spMkLst>
            <pc:docMk/>
            <pc:sldMk cId="3621577669" sldId="1857"/>
            <ac:spMk id="11" creationId="{FD857CAA-0332-C301-4348-928C2134CD6F}"/>
          </ac:spMkLst>
        </pc:spChg>
        <pc:spChg chg="add mod">
          <ac:chgData name="Yoel Kortick" userId="167978f5-7f40-4909-85d5-d4149554ad4e" providerId="ADAL" clId="{6975F915-27C4-4E70-A6BF-5364B24A9F61}" dt="2024-02-01T08:35:07.832" v="1760" actId="1036"/>
          <ac:spMkLst>
            <pc:docMk/>
            <pc:sldMk cId="3621577669" sldId="1857"/>
            <ac:spMk id="12" creationId="{1A0420B5-3ECA-0456-8C93-C32B849A7723}"/>
          </ac:spMkLst>
        </pc:spChg>
        <pc:picChg chg="add mod ord">
          <ac:chgData name="Yoel Kortick" userId="167978f5-7f40-4909-85d5-d4149554ad4e" providerId="ADAL" clId="{6975F915-27C4-4E70-A6BF-5364B24A9F61}" dt="2024-02-01T08:35:07.832" v="1760" actId="1036"/>
          <ac:picMkLst>
            <pc:docMk/>
            <pc:sldMk cId="3621577669" sldId="1857"/>
            <ac:picMk id="6" creationId="{783E2969-EC80-8B6E-4F1A-3FA88F1D6C46}"/>
          </ac:picMkLst>
        </pc:picChg>
        <pc:picChg chg="del">
          <ac:chgData name="Yoel Kortick" userId="167978f5-7f40-4909-85d5-d4149554ad4e" providerId="ADAL" clId="{6975F915-27C4-4E70-A6BF-5364B24A9F61}" dt="2024-02-01T07:27:16.738" v="647" actId="478"/>
          <ac:picMkLst>
            <pc:docMk/>
            <pc:sldMk cId="3621577669" sldId="1857"/>
            <ac:picMk id="9" creationId="{AE87A3B3-3AFB-BDB4-26D4-6E81F368C163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7:36:33.827" v="758" actId="208"/>
        <pc:sldMkLst>
          <pc:docMk/>
          <pc:sldMk cId="3783785679" sldId="1858"/>
        </pc:sldMkLst>
        <pc:spChg chg="mod">
          <ac:chgData name="Yoel Kortick" userId="167978f5-7f40-4909-85d5-d4149554ad4e" providerId="ADAL" clId="{6975F915-27C4-4E70-A6BF-5364B24A9F61}" dt="2024-02-01T07:35:58.980" v="754" actId="27636"/>
          <ac:spMkLst>
            <pc:docMk/>
            <pc:sldMk cId="3783785679" sldId="1858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36:19.324" v="755" actId="478"/>
          <ac:spMkLst>
            <pc:docMk/>
            <pc:sldMk cId="3783785679" sldId="1858"/>
            <ac:spMk id="7" creationId="{46B1F7CE-7878-857D-5797-9EE0681B16E2}"/>
          </ac:spMkLst>
        </pc:spChg>
        <pc:spChg chg="del">
          <ac:chgData name="Yoel Kortick" userId="167978f5-7f40-4909-85d5-d4149554ad4e" providerId="ADAL" clId="{6975F915-27C4-4E70-A6BF-5364B24A9F61}" dt="2024-02-01T07:36:19.324" v="755" actId="478"/>
          <ac:spMkLst>
            <pc:docMk/>
            <pc:sldMk cId="3783785679" sldId="1858"/>
            <ac:spMk id="11" creationId="{FD857CAA-0332-C301-4348-928C2134CD6F}"/>
          </ac:spMkLst>
        </pc:spChg>
        <pc:spChg chg="del">
          <ac:chgData name="Yoel Kortick" userId="167978f5-7f40-4909-85d5-d4149554ad4e" providerId="ADAL" clId="{6975F915-27C4-4E70-A6BF-5364B24A9F61}" dt="2024-02-01T07:36:19.324" v="755" actId="478"/>
          <ac:spMkLst>
            <pc:docMk/>
            <pc:sldMk cId="3783785679" sldId="1858"/>
            <ac:spMk id="12" creationId="{1A0420B5-3ECA-0456-8C93-C32B849A7723}"/>
          </ac:spMkLst>
        </pc:spChg>
        <pc:picChg chg="del">
          <ac:chgData name="Yoel Kortick" userId="167978f5-7f40-4909-85d5-d4149554ad4e" providerId="ADAL" clId="{6975F915-27C4-4E70-A6BF-5364B24A9F61}" dt="2024-02-01T07:36:19.324" v="755" actId="478"/>
          <ac:picMkLst>
            <pc:docMk/>
            <pc:sldMk cId="3783785679" sldId="1858"/>
            <ac:picMk id="6" creationId="{783E2969-EC80-8B6E-4F1A-3FA88F1D6C46}"/>
          </ac:picMkLst>
        </pc:picChg>
        <pc:picChg chg="add mod">
          <ac:chgData name="Yoel Kortick" userId="167978f5-7f40-4909-85d5-d4149554ad4e" providerId="ADAL" clId="{6975F915-27C4-4E70-A6BF-5364B24A9F61}" dt="2024-02-01T07:36:33.827" v="758" actId="208"/>
          <ac:picMkLst>
            <pc:docMk/>
            <pc:sldMk cId="3783785679" sldId="1858"/>
            <ac:picMk id="8" creationId="{993E0949-AA44-5899-C86E-69866D466ED4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7:38:43.981" v="803" actId="208"/>
        <pc:sldMkLst>
          <pc:docMk/>
          <pc:sldMk cId="1387811637" sldId="1859"/>
        </pc:sldMkLst>
        <pc:spChg chg="mod">
          <ac:chgData name="Yoel Kortick" userId="167978f5-7f40-4909-85d5-d4149554ad4e" providerId="ADAL" clId="{6975F915-27C4-4E70-A6BF-5364B24A9F61}" dt="2024-02-01T07:38:38.910" v="800" actId="20577"/>
          <ac:spMkLst>
            <pc:docMk/>
            <pc:sldMk cId="1387811637" sldId="1859"/>
            <ac:spMk id="4" creationId="{7DCC24B9-304C-43F8-A814-5ED2034E8A02}"/>
          </ac:spMkLst>
        </pc:spChg>
        <pc:picChg chg="add mod">
          <ac:chgData name="Yoel Kortick" userId="167978f5-7f40-4909-85d5-d4149554ad4e" providerId="ADAL" clId="{6975F915-27C4-4E70-A6BF-5364B24A9F61}" dt="2024-02-01T07:38:43.981" v="803" actId="208"/>
          <ac:picMkLst>
            <pc:docMk/>
            <pc:sldMk cId="1387811637" sldId="1859"/>
            <ac:picMk id="6" creationId="{857E4B92-30BF-C5B0-9206-2DD37057C322}"/>
          </ac:picMkLst>
        </pc:picChg>
        <pc:picChg chg="del">
          <ac:chgData name="Yoel Kortick" userId="167978f5-7f40-4909-85d5-d4149554ad4e" providerId="ADAL" clId="{6975F915-27C4-4E70-A6BF-5364B24A9F61}" dt="2024-02-01T07:38:41.345" v="801" actId="478"/>
          <ac:picMkLst>
            <pc:docMk/>
            <pc:sldMk cId="1387811637" sldId="1859"/>
            <ac:picMk id="8" creationId="{993E0949-AA44-5899-C86E-69866D466ED4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7:42:06.401" v="856" actId="11529"/>
        <pc:sldMkLst>
          <pc:docMk/>
          <pc:sldMk cId="2764433364" sldId="1860"/>
        </pc:sldMkLst>
        <pc:spChg chg="mod">
          <ac:chgData name="Yoel Kortick" userId="167978f5-7f40-4909-85d5-d4149554ad4e" providerId="ADAL" clId="{6975F915-27C4-4E70-A6BF-5364B24A9F61}" dt="2024-02-01T07:39:44.291" v="805"/>
          <ac:spMkLst>
            <pc:docMk/>
            <pc:sldMk cId="2764433364" sldId="1860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7:42:00.762" v="855" actId="14100"/>
          <ac:spMkLst>
            <pc:docMk/>
            <pc:sldMk cId="2764433364" sldId="1860"/>
            <ac:spMk id="8" creationId="{D8DCFB3E-D7C5-BBBE-0BC5-D258C5DAC512}"/>
          </ac:spMkLst>
        </pc:spChg>
        <pc:picChg chg="del">
          <ac:chgData name="Yoel Kortick" userId="167978f5-7f40-4909-85d5-d4149554ad4e" providerId="ADAL" clId="{6975F915-27C4-4E70-A6BF-5364B24A9F61}" dt="2024-02-01T07:40:55.921" v="806" actId="478"/>
          <ac:picMkLst>
            <pc:docMk/>
            <pc:sldMk cId="2764433364" sldId="1860"/>
            <ac:picMk id="6" creationId="{857E4B92-30BF-C5B0-9206-2DD37057C322}"/>
          </ac:picMkLst>
        </pc:picChg>
        <pc:picChg chg="add mod">
          <ac:chgData name="Yoel Kortick" userId="167978f5-7f40-4909-85d5-d4149554ad4e" providerId="ADAL" clId="{6975F915-27C4-4E70-A6BF-5364B24A9F61}" dt="2024-02-01T07:41:02.080" v="816" actId="208"/>
          <ac:picMkLst>
            <pc:docMk/>
            <pc:sldMk cId="2764433364" sldId="1860"/>
            <ac:picMk id="7" creationId="{DD837795-237A-479F-869C-531C3B973EF4}"/>
          </ac:picMkLst>
        </pc:picChg>
        <pc:cxnChg chg="add">
          <ac:chgData name="Yoel Kortick" userId="167978f5-7f40-4909-85d5-d4149554ad4e" providerId="ADAL" clId="{6975F915-27C4-4E70-A6BF-5364B24A9F61}" dt="2024-02-01T07:42:06.401" v="856" actId="11529"/>
          <ac:cxnSpMkLst>
            <pc:docMk/>
            <pc:sldMk cId="2764433364" sldId="1860"/>
            <ac:cxnSpMk id="10" creationId="{F950C80A-61DE-D2BB-B008-3002207F1455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7:44:52.882" v="941" actId="11529"/>
        <pc:sldMkLst>
          <pc:docMk/>
          <pc:sldMk cId="4207090878" sldId="1861"/>
        </pc:sldMkLst>
        <pc:spChg chg="mod">
          <ac:chgData name="Yoel Kortick" userId="167978f5-7f40-4909-85d5-d4149554ad4e" providerId="ADAL" clId="{6975F915-27C4-4E70-A6BF-5364B24A9F61}" dt="2024-02-01T07:44:43.365" v="937" actId="6549"/>
          <ac:spMkLst>
            <pc:docMk/>
            <pc:sldMk cId="4207090878" sldId="1861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7:44:48.714" v="940" actId="478"/>
          <ac:spMkLst>
            <pc:docMk/>
            <pc:sldMk cId="4207090878" sldId="1861"/>
            <ac:spMk id="8" creationId="{D8DCFB3E-D7C5-BBBE-0BC5-D258C5DAC512}"/>
          </ac:spMkLst>
        </pc:spChg>
        <pc:spChg chg="add">
          <ac:chgData name="Yoel Kortick" userId="167978f5-7f40-4909-85d5-d4149554ad4e" providerId="ADAL" clId="{6975F915-27C4-4E70-A6BF-5364B24A9F61}" dt="2024-02-01T07:44:52.882" v="941" actId="11529"/>
          <ac:spMkLst>
            <pc:docMk/>
            <pc:sldMk cId="4207090878" sldId="1861"/>
            <ac:spMk id="9" creationId="{37705917-AE43-DCA3-D57F-79A43BE807D0}"/>
          </ac:spMkLst>
        </pc:spChg>
        <pc:picChg chg="add mod">
          <ac:chgData name="Yoel Kortick" userId="167978f5-7f40-4909-85d5-d4149554ad4e" providerId="ADAL" clId="{6975F915-27C4-4E70-A6BF-5364B24A9F61}" dt="2024-02-01T07:44:45.637" v="938" actId="208"/>
          <ac:picMkLst>
            <pc:docMk/>
            <pc:sldMk cId="4207090878" sldId="1861"/>
            <ac:picMk id="6" creationId="{D79BEC5B-6BE4-99B1-16E8-0AE368318973}"/>
          </ac:picMkLst>
        </pc:picChg>
        <pc:picChg chg="del">
          <ac:chgData name="Yoel Kortick" userId="167978f5-7f40-4909-85d5-d4149554ad4e" providerId="ADAL" clId="{6975F915-27C4-4E70-A6BF-5364B24A9F61}" dt="2024-02-01T07:42:48.854" v="858" actId="478"/>
          <ac:picMkLst>
            <pc:docMk/>
            <pc:sldMk cId="4207090878" sldId="1861"/>
            <ac:picMk id="7" creationId="{DD837795-237A-479F-869C-531C3B973EF4}"/>
          </ac:picMkLst>
        </pc:picChg>
        <pc:cxnChg chg="del">
          <ac:chgData name="Yoel Kortick" userId="167978f5-7f40-4909-85d5-d4149554ad4e" providerId="ADAL" clId="{6975F915-27C4-4E70-A6BF-5364B24A9F61}" dt="2024-02-01T07:44:47.792" v="939" actId="478"/>
          <ac:cxnSpMkLst>
            <pc:docMk/>
            <pc:sldMk cId="4207090878" sldId="1861"/>
            <ac:cxnSpMk id="10" creationId="{F950C80A-61DE-D2BB-B008-3002207F1455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8:15:41.452" v="1648"/>
        <pc:sldMkLst>
          <pc:docMk/>
          <pc:sldMk cId="315092130" sldId="1862"/>
        </pc:sldMkLst>
        <pc:spChg chg="mod">
          <ac:chgData name="Yoel Kortick" userId="167978f5-7f40-4909-85d5-d4149554ad4e" providerId="ADAL" clId="{6975F915-27C4-4E70-A6BF-5364B24A9F61}" dt="2024-02-01T08:15:41.452" v="1648"/>
          <ac:spMkLst>
            <pc:docMk/>
            <pc:sldMk cId="315092130" sldId="1862"/>
            <ac:spMk id="4" creationId="{7DCC24B9-304C-43F8-A814-5ED2034E8A02}"/>
          </ac:spMkLst>
        </pc:spChg>
        <pc:spChg chg="del mod">
          <ac:chgData name="Yoel Kortick" userId="167978f5-7f40-4909-85d5-d4149554ad4e" providerId="ADAL" clId="{6975F915-27C4-4E70-A6BF-5364B24A9F61}" dt="2024-02-01T07:44:37.983" v="934" actId="478"/>
          <ac:spMkLst>
            <pc:docMk/>
            <pc:sldMk cId="315092130" sldId="1862"/>
            <ac:spMk id="8" creationId="{D8DCFB3E-D7C5-BBBE-0BC5-D258C5DAC512}"/>
          </ac:spMkLst>
        </pc:spChg>
        <pc:spChg chg="add mod">
          <ac:chgData name="Yoel Kortick" userId="167978f5-7f40-4909-85d5-d4149554ad4e" providerId="ADAL" clId="{6975F915-27C4-4E70-A6BF-5364B24A9F61}" dt="2024-02-01T07:54:15.090" v="1125" actId="1038"/>
          <ac:spMkLst>
            <pc:docMk/>
            <pc:sldMk cId="315092130" sldId="1862"/>
            <ac:spMk id="9" creationId="{533E54E1-5864-11AC-C93A-FBD8EFD914BF}"/>
          </ac:spMkLst>
        </pc:spChg>
        <pc:picChg chg="del">
          <ac:chgData name="Yoel Kortick" userId="167978f5-7f40-4909-85d5-d4149554ad4e" providerId="ADAL" clId="{6975F915-27C4-4E70-A6BF-5364B24A9F61}" dt="2024-02-01T07:44:38.746" v="935" actId="478"/>
          <ac:picMkLst>
            <pc:docMk/>
            <pc:sldMk cId="315092130" sldId="1862"/>
            <ac:picMk id="6" creationId="{D79BEC5B-6BE4-99B1-16E8-0AE368318973}"/>
          </ac:picMkLst>
        </pc:picChg>
        <pc:picChg chg="add mod">
          <ac:chgData name="Yoel Kortick" userId="167978f5-7f40-4909-85d5-d4149554ad4e" providerId="ADAL" clId="{6975F915-27C4-4E70-A6BF-5364B24A9F61}" dt="2024-02-01T07:54:01.428" v="1117" actId="208"/>
          <ac:picMkLst>
            <pc:docMk/>
            <pc:sldMk cId="315092130" sldId="1862"/>
            <ac:picMk id="7" creationId="{A5F2EB6E-B208-C5F2-F9B7-FEA3D1F47B56}"/>
          </ac:picMkLst>
        </pc:picChg>
        <pc:cxnChg chg="del">
          <ac:chgData name="Yoel Kortick" userId="167978f5-7f40-4909-85d5-d4149554ad4e" providerId="ADAL" clId="{6975F915-27C4-4E70-A6BF-5364B24A9F61}" dt="2024-02-01T07:44:37.305" v="933" actId="478"/>
          <ac:cxnSpMkLst>
            <pc:docMk/>
            <pc:sldMk cId="315092130" sldId="1862"/>
            <ac:cxnSpMk id="10" creationId="{F950C80A-61DE-D2BB-B008-3002207F1455}"/>
          </ac:cxnSpMkLst>
        </pc:cxnChg>
      </pc:sldChg>
      <pc:sldChg chg="addSp modSp add mod">
        <pc:chgData name="Yoel Kortick" userId="167978f5-7f40-4909-85d5-d4149554ad4e" providerId="ADAL" clId="{6975F915-27C4-4E70-A6BF-5364B24A9F61}" dt="2024-02-01T07:54:37.242" v="1128"/>
        <pc:sldMkLst>
          <pc:docMk/>
          <pc:sldMk cId="1681639443" sldId="1863"/>
        </pc:sldMkLst>
        <pc:spChg chg="mod">
          <ac:chgData name="Yoel Kortick" userId="167978f5-7f40-4909-85d5-d4149554ad4e" providerId="ADAL" clId="{6975F915-27C4-4E70-A6BF-5364B24A9F61}" dt="2024-02-01T07:54:37.242" v="1128"/>
          <ac:spMkLst>
            <pc:docMk/>
            <pc:sldMk cId="1681639443" sldId="1863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7:51:15.318" v="1072" actId="11529"/>
          <ac:spMkLst>
            <pc:docMk/>
            <pc:sldMk cId="1681639443" sldId="1863"/>
            <ac:spMk id="7" creationId="{4545033C-8C52-4EF3-18E1-3417965CE332}"/>
          </ac:spMkLst>
        </pc:spChg>
        <pc:spChg chg="add mod">
          <ac:chgData name="Yoel Kortick" userId="167978f5-7f40-4909-85d5-d4149554ad4e" providerId="ADAL" clId="{6975F915-27C4-4E70-A6BF-5364B24A9F61}" dt="2024-02-01T07:51:35.544" v="1112" actId="208"/>
          <ac:spMkLst>
            <pc:docMk/>
            <pc:sldMk cId="1681639443" sldId="1863"/>
            <ac:spMk id="8" creationId="{5863CFBC-ACC4-C5F7-8472-528E67890F9B}"/>
          </ac:spMkLst>
        </pc:spChg>
        <pc:picChg chg="add mod">
          <ac:chgData name="Yoel Kortick" userId="167978f5-7f40-4909-85d5-d4149554ad4e" providerId="ADAL" clId="{6975F915-27C4-4E70-A6BF-5364B24A9F61}" dt="2024-02-01T07:51:18.709" v="1073" actId="208"/>
          <ac:picMkLst>
            <pc:docMk/>
            <pc:sldMk cId="1681639443" sldId="1863"/>
            <ac:picMk id="6" creationId="{04ECEDE0-0FBA-8B07-91F4-8D18E8540B1F}"/>
          </ac:picMkLst>
        </pc:picChg>
        <pc:cxnChg chg="add">
          <ac:chgData name="Yoel Kortick" userId="167978f5-7f40-4909-85d5-d4149554ad4e" providerId="ADAL" clId="{6975F915-27C4-4E70-A6BF-5364B24A9F61}" dt="2024-02-01T07:51:40.853" v="1113" actId="11529"/>
          <ac:cxnSpMkLst>
            <pc:docMk/>
            <pc:sldMk cId="1681639443" sldId="1863"/>
            <ac:cxnSpMk id="10" creationId="{77F17C4C-8B8E-BC06-D67B-D6E9132469E4}"/>
          </ac:cxnSpMkLst>
        </pc:cxnChg>
      </pc:sldChg>
      <pc:sldChg chg="addSp modSp add mod">
        <pc:chgData name="Yoel Kortick" userId="167978f5-7f40-4909-85d5-d4149554ad4e" providerId="ADAL" clId="{6975F915-27C4-4E70-A6BF-5364B24A9F61}" dt="2024-02-01T07:57:16.074" v="1193" actId="208"/>
        <pc:sldMkLst>
          <pc:docMk/>
          <pc:sldMk cId="3278376413" sldId="1864"/>
        </pc:sldMkLst>
        <pc:spChg chg="mod">
          <ac:chgData name="Yoel Kortick" userId="167978f5-7f40-4909-85d5-d4149554ad4e" providerId="ADAL" clId="{6975F915-27C4-4E70-A6BF-5364B24A9F61}" dt="2024-02-01T07:57:01.381" v="1190" actId="20577"/>
          <ac:spMkLst>
            <pc:docMk/>
            <pc:sldMk cId="3278376413" sldId="1864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7:57:13.761" v="1192" actId="11529"/>
          <ac:spMkLst>
            <pc:docMk/>
            <pc:sldMk cId="3278376413" sldId="1864"/>
            <ac:spMk id="7" creationId="{F0AD0F35-1801-47DE-31AF-55C42CD9BF05}"/>
          </ac:spMkLst>
        </pc:spChg>
        <pc:picChg chg="add mod">
          <ac:chgData name="Yoel Kortick" userId="167978f5-7f40-4909-85d5-d4149554ad4e" providerId="ADAL" clId="{6975F915-27C4-4E70-A6BF-5364B24A9F61}" dt="2024-02-01T07:57:16.074" v="1193" actId="208"/>
          <ac:picMkLst>
            <pc:docMk/>
            <pc:sldMk cId="3278376413" sldId="1864"/>
            <ac:picMk id="6" creationId="{3C263D04-4448-B651-576D-861D3176DB46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2:07.573" v="1256" actId="1038"/>
        <pc:sldMkLst>
          <pc:docMk/>
          <pc:sldMk cId="1406806450" sldId="1865"/>
        </pc:sldMkLst>
        <pc:spChg chg="mod">
          <ac:chgData name="Yoel Kortick" userId="167978f5-7f40-4909-85d5-d4149554ad4e" providerId="ADAL" clId="{6975F915-27C4-4E70-A6BF-5364B24A9F61}" dt="2024-02-01T07:57:41.866" v="1216" actId="6549"/>
          <ac:spMkLst>
            <pc:docMk/>
            <pc:sldMk cId="1406806450" sldId="1865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7:58:52.079" v="1233" actId="1036"/>
          <ac:spMkLst>
            <pc:docMk/>
            <pc:sldMk cId="1406806450" sldId="1865"/>
            <ac:spMk id="7" creationId="{F0AD0F35-1801-47DE-31AF-55C42CD9BF05}"/>
          </ac:spMkLst>
        </pc:spChg>
        <pc:spChg chg="add mod">
          <ac:chgData name="Yoel Kortick" userId="167978f5-7f40-4909-85d5-d4149554ad4e" providerId="ADAL" clId="{6975F915-27C4-4E70-A6BF-5364B24A9F61}" dt="2024-02-01T08:02:07.573" v="1256" actId="1038"/>
          <ac:spMkLst>
            <pc:docMk/>
            <pc:sldMk cId="1406806450" sldId="1865"/>
            <ac:spMk id="11" creationId="{5F1A5520-DEC7-0DC7-A427-D00120D2B539}"/>
          </ac:spMkLst>
        </pc:spChg>
        <pc:picChg chg="del mod">
          <ac:chgData name="Yoel Kortick" userId="167978f5-7f40-4909-85d5-d4149554ad4e" providerId="ADAL" clId="{6975F915-27C4-4E70-A6BF-5364B24A9F61}" dt="2024-02-01T07:57:52.257" v="1220" actId="478"/>
          <ac:picMkLst>
            <pc:docMk/>
            <pc:sldMk cId="1406806450" sldId="1865"/>
            <ac:picMk id="6" creationId="{3C263D04-4448-B651-576D-861D3176DB46}"/>
          </ac:picMkLst>
        </pc:picChg>
        <pc:picChg chg="add mod ord">
          <ac:chgData name="Yoel Kortick" userId="167978f5-7f40-4909-85d5-d4149554ad4e" providerId="ADAL" clId="{6975F915-27C4-4E70-A6BF-5364B24A9F61}" dt="2024-02-01T07:58:55.263" v="1234" actId="167"/>
          <ac:picMkLst>
            <pc:docMk/>
            <pc:sldMk cId="1406806450" sldId="1865"/>
            <ac:picMk id="8" creationId="{97157A76-FE50-72E0-881B-9DF866EB2BDB}"/>
          </ac:picMkLst>
        </pc:picChg>
        <pc:picChg chg="add mod">
          <ac:chgData name="Yoel Kortick" userId="167978f5-7f40-4909-85d5-d4149554ad4e" providerId="ADAL" clId="{6975F915-27C4-4E70-A6BF-5364B24A9F61}" dt="2024-02-01T08:01:57.953" v="1249" actId="208"/>
          <ac:picMkLst>
            <pc:docMk/>
            <pc:sldMk cId="1406806450" sldId="1865"/>
            <ac:picMk id="10" creationId="{AC7FEAF8-2901-EE7D-83AF-13CFAA3980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3:48.328" v="1296" actId="11529"/>
        <pc:sldMkLst>
          <pc:docMk/>
          <pc:sldMk cId="1920268507" sldId="1866"/>
        </pc:sldMkLst>
        <pc:spChg chg="mod">
          <ac:chgData name="Yoel Kortick" userId="167978f5-7f40-4909-85d5-d4149554ad4e" providerId="ADAL" clId="{6975F915-27C4-4E70-A6BF-5364B24A9F61}" dt="2024-02-01T08:03:38.053" v="1295" actId="20577"/>
          <ac:spMkLst>
            <pc:docMk/>
            <pc:sldMk cId="1920268507" sldId="1866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03:19.834" v="1260" actId="478"/>
          <ac:spMkLst>
            <pc:docMk/>
            <pc:sldMk cId="1920268507" sldId="1866"/>
            <ac:spMk id="7" creationId="{F0AD0F35-1801-47DE-31AF-55C42CD9BF05}"/>
          </ac:spMkLst>
        </pc:spChg>
        <pc:spChg chg="add">
          <ac:chgData name="Yoel Kortick" userId="167978f5-7f40-4909-85d5-d4149554ad4e" providerId="ADAL" clId="{6975F915-27C4-4E70-A6BF-5364B24A9F61}" dt="2024-02-01T08:03:48.328" v="1296" actId="11529"/>
          <ac:spMkLst>
            <pc:docMk/>
            <pc:sldMk cId="1920268507" sldId="1866"/>
            <ac:spMk id="9" creationId="{A3332702-BDC9-650E-3F2B-A7730E9A2A1C}"/>
          </ac:spMkLst>
        </pc:spChg>
        <pc:picChg chg="add mod">
          <ac:chgData name="Yoel Kortick" userId="167978f5-7f40-4909-85d5-d4149554ad4e" providerId="ADAL" clId="{6975F915-27C4-4E70-A6BF-5364B24A9F61}" dt="2024-02-01T08:03:27.216" v="1265" actId="208"/>
          <ac:picMkLst>
            <pc:docMk/>
            <pc:sldMk cId="1920268507" sldId="1866"/>
            <ac:picMk id="6" creationId="{AF9395CC-899E-3F63-DB87-95E4F4973F7E}"/>
          </ac:picMkLst>
        </pc:picChg>
        <pc:picChg chg="del">
          <ac:chgData name="Yoel Kortick" userId="167978f5-7f40-4909-85d5-d4149554ad4e" providerId="ADAL" clId="{6975F915-27C4-4E70-A6BF-5364B24A9F61}" dt="2024-02-01T08:03:18.968" v="1259" actId="478"/>
          <ac:picMkLst>
            <pc:docMk/>
            <pc:sldMk cId="1920268507" sldId="1866"/>
            <ac:picMk id="8" creationId="{97157A76-FE50-72E0-881B-9DF866EB2BDB}"/>
          </ac:picMkLst>
        </pc:picChg>
        <pc:picChg chg="del">
          <ac:chgData name="Yoel Kortick" userId="167978f5-7f40-4909-85d5-d4149554ad4e" providerId="ADAL" clId="{6975F915-27C4-4E70-A6BF-5364B24A9F61}" dt="2024-02-01T08:03:18.151" v="1258" actId="478"/>
          <ac:picMkLst>
            <pc:docMk/>
            <pc:sldMk cId="1920268507" sldId="1866"/>
            <ac:picMk id="10" creationId="{AC7FEAF8-2901-EE7D-83AF-13CFAA3980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5:34.908" v="1351" actId="478"/>
        <pc:sldMkLst>
          <pc:docMk/>
          <pc:sldMk cId="1742287777" sldId="1867"/>
        </pc:sldMkLst>
        <pc:spChg chg="mod">
          <ac:chgData name="Yoel Kortick" userId="167978f5-7f40-4909-85d5-d4149554ad4e" providerId="ADAL" clId="{6975F915-27C4-4E70-A6BF-5364B24A9F61}" dt="2024-02-01T08:05:14.968" v="1340" actId="20577"/>
          <ac:spMkLst>
            <pc:docMk/>
            <pc:sldMk cId="1742287777" sldId="1867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05:34.908" v="1351" actId="478"/>
          <ac:spMkLst>
            <pc:docMk/>
            <pc:sldMk cId="1742287777" sldId="1867"/>
            <ac:spMk id="9" creationId="{A3332702-BDC9-650E-3F2B-A7730E9A2A1C}"/>
          </ac:spMkLst>
        </pc:spChg>
        <pc:spChg chg="mod">
          <ac:chgData name="Yoel Kortick" userId="167978f5-7f40-4909-85d5-d4149554ad4e" providerId="ADAL" clId="{6975F915-27C4-4E70-A6BF-5364B24A9F61}" dt="2024-02-01T08:05:30.946" v="1350" actId="1036"/>
          <ac:spMkLst>
            <pc:docMk/>
            <pc:sldMk cId="1742287777" sldId="1867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05:16.973" v="1341" actId="478"/>
          <ac:picMkLst>
            <pc:docMk/>
            <pc:sldMk cId="1742287777" sldId="1867"/>
            <ac:picMk id="6" creationId="{AF9395CC-899E-3F63-DB87-95E4F4973F7E}"/>
          </ac:picMkLst>
        </pc:picChg>
        <pc:picChg chg="add mod ord">
          <ac:chgData name="Yoel Kortick" userId="167978f5-7f40-4909-85d5-d4149554ad4e" providerId="ADAL" clId="{6975F915-27C4-4E70-A6BF-5364B24A9F61}" dt="2024-02-01T08:05:23.804" v="1346" actId="167"/>
          <ac:picMkLst>
            <pc:docMk/>
            <pc:sldMk cId="1742287777" sldId="1867"/>
            <ac:picMk id="7" creationId="{CDE2F5E9-57C0-A602-B736-DA16DCB2CC79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6:37.122" v="1359" actId="167"/>
        <pc:sldMkLst>
          <pc:docMk/>
          <pc:sldMk cId="1708999782" sldId="1868"/>
        </pc:sldMkLst>
        <pc:spChg chg="mod">
          <ac:chgData name="Yoel Kortick" userId="167978f5-7f40-4909-85d5-d4149554ad4e" providerId="ADAL" clId="{6975F915-27C4-4E70-A6BF-5364B24A9F61}" dt="2024-02-01T08:05:57.170" v="1353"/>
          <ac:spMkLst>
            <pc:docMk/>
            <pc:sldMk cId="1708999782" sldId="1868"/>
            <ac:spMk id="4" creationId="{7DCC24B9-304C-43F8-A814-5ED2034E8A02}"/>
          </ac:spMkLst>
        </pc:spChg>
        <pc:spChg chg="mod">
          <ac:chgData name="Yoel Kortick" userId="167978f5-7f40-4909-85d5-d4149554ad4e" providerId="ADAL" clId="{6975F915-27C4-4E70-A6BF-5364B24A9F61}" dt="2024-02-01T08:06:33.319" v="1357" actId="14100"/>
          <ac:spMkLst>
            <pc:docMk/>
            <pc:sldMk cId="1708999782" sldId="1868"/>
            <ac:spMk id="11" creationId="{5F1A5520-DEC7-0DC7-A427-D00120D2B539}"/>
          </ac:spMkLst>
        </pc:spChg>
        <pc:picChg chg="add mod ord">
          <ac:chgData name="Yoel Kortick" userId="167978f5-7f40-4909-85d5-d4149554ad4e" providerId="ADAL" clId="{6975F915-27C4-4E70-A6BF-5364B24A9F61}" dt="2024-02-01T08:06:37.122" v="1359" actId="167"/>
          <ac:picMkLst>
            <pc:docMk/>
            <pc:sldMk cId="1708999782" sldId="1868"/>
            <ac:picMk id="6" creationId="{937CBDFF-4785-DDC7-A719-68DD7951D9AC}"/>
          </ac:picMkLst>
        </pc:picChg>
        <pc:picChg chg="del">
          <ac:chgData name="Yoel Kortick" userId="167978f5-7f40-4909-85d5-d4149554ad4e" providerId="ADAL" clId="{6975F915-27C4-4E70-A6BF-5364B24A9F61}" dt="2024-02-01T08:05:59.668" v="1354" actId="478"/>
          <ac:picMkLst>
            <pc:docMk/>
            <pc:sldMk cId="1708999782" sldId="1868"/>
            <ac:picMk id="7" creationId="{CDE2F5E9-57C0-A602-B736-DA16DCB2CC79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7:47.699" v="1377" actId="11529"/>
        <pc:sldMkLst>
          <pc:docMk/>
          <pc:sldMk cId="3985692673" sldId="1869"/>
        </pc:sldMkLst>
        <pc:spChg chg="mod">
          <ac:chgData name="Yoel Kortick" userId="167978f5-7f40-4909-85d5-d4149554ad4e" providerId="ADAL" clId="{6975F915-27C4-4E70-A6BF-5364B24A9F61}" dt="2024-02-01T08:06:57.044" v="1363" actId="20577"/>
          <ac:spMkLst>
            <pc:docMk/>
            <pc:sldMk cId="3985692673" sldId="1869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8:07:47.699" v="1377" actId="11529"/>
          <ac:spMkLst>
            <pc:docMk/>
            <pc:sldMk cId="3985692673" sldId="1869"/>
            <ac:spMk id="8" creationId="{310659F5-E1A4-DB96-ADBE-883BA9FE5834}"/>
          </ac:spMkLst>
        </pc:spChg>
        <pc:spChg chg="mod">
          <ac:chgData name="Yoel Kortick" userId="167978f5-7f40-4909-85d5-d4149554ad4e" providerId="ADAL" clId="{6975F915-27C4-4E70-A6BF-5364B24A9F61}" dt="2024-02-01T08:07:40.168" v="1376" actId="14100"/>
          <ac:spMkLst>
            <pc:docMk/>
            <pc:sldMk cId="3985692673" sldId="1869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07:28.896" v="1364" actId="478"/>
          <ac:picMkLst>
            <pc:docMk/>
            <pc:sldMk cId="3985692673" sldId="1869"/>
            <ac:picMk id="6" creationId="{937CBDFF-4785-DDC7-A719-68DD7951D9AC}"/>
          </ac:picMkLst>
        </pc:picChg>
        <pc:picChg chg="add mod ord">
          <ac:chgData name="Yoel Kortick" userId="167978f5-7f40-4909-85d5-d4149554ad4e" providerId="ADAL" clId="{6975F915-27C4-4E70-A6BF-5364B24A9F61}" dt="2024-02-01T08:07:35.283" v="1374" actId="167"/>
          <ac:picMkLst>
            <pc:docMk/>
            <pc:sldMk cId="3985692673" sldId="1869"/>
            <ac:picMk id="7" creationId="{C7459981-2601-8D0A-2530-FA52E1132F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09:29.323" v="1404" actId="14100"/>
        <pc:sldMkLst>
          <pc:docMk/>
          <pc:sldMk cId="3981589767" sldId="1870"/>
        </pc:sldMkLst>
        <pc:spChg chg="mod">
          <ac:chgData name="Yoel Kortick" userId="167978f5-7f40-4909-85d5-d4149554ad4e" providerId="ADAL" clId="{6975F915-27C4-4E70-A6BF-5364B24A9F61}" dt="2024-02-01T08:08:09.283" v="1379"/>
          <ac:spMkLst>
            <pc:docMk/>
            <pc:sldMk cId="3981589767" sldId="1870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09:16.778" v="1398" actId="478"/>
          <ac:spMkLst>
            <pc:docMk/>
            <pc:sldMk cId="3981589767" sldId="1870"/>
            <ac:spMk id="8" creationId="{310659F5-E1A4-DB96-ADBE-883BA9FE5834}"/>
          </ac:spMkLst>
        </pc:spChg>
        <pc:spChg chg="add mod">
          <ac:chgData name="Yoel Kortick" userId="167978f5-7f40-4909-85d5-d4149554ad4e" providerId="ADAL" clId="{6975F915-27C4-4E70-A6BF-5364B24A9F61}" dt="2024-02-01T08:09:29.323" v="1404" actId="14100"/>
          <ac:spMkLst>
            <pc:docMk/>
            <pc:sldMk cId="3981589767" sldId="1870"/>
            <ac:spMk id="9" creationId="{20EC5E42-CD83-6220-7A83-B0AF8F975AD4}"/>
          </ac:spMkLst>
        </pc:spChg>
        <pc:spChg chg="mod">
          <ac:chgData name="Yoel Kortick" userId="167978f5-7f40-4909-85d5-d4149554ad4e" providerId="ADAL" clId="{6975F915-27C4-4E70-A6BF-5364B24A9F61}" dt="2024-02-01T08:09:27.081" v="1403" actId="14100"/>
          <ac:spMkLst>
            <pc:docMk/>
            <pc:sldMk cId="3981589767" sldId="1870"/>
            <ac:spMk id="11" creationId="{5F1A5520-DEC7-0DC7-A427-D00120D2B539}"/>
          </ac:spMkLst>
        </pc:spChg>
        <pc:picChg chg="add mod ord">
          <ac:chgData name="Yoel Kortick" userId="167978f5-7f40-4909-85d5-d4149554ad4e" providerId="ADAL" clId="{6975F915-27C4-4E70-A6BF-5364B24A9F61}" dt="2024-02-01T08:09:23.796" v="1402" actId="208"/>
          <ac:picMkLst>
            <pc:docMk/>
            <pc:sldMk cId="3981589767" sldId="1870"/>
            <ac:picMk id="6" creationId="{C9279614-984F-61F8-F77E-DF80F533E3CE}"/>
          </ac:picMkLst>
        </pc:picChg>
        <pc:picChg chg="del">
          <ac:chgData name="Yoel Kortick" userId="167978f5-7f40-4909-85d5-d4149554ad4e" providerId="ADAL" clId="{6975F915-27C4-4E70-A6BF-5364B24A9F61}" dt="2024-02-01T08:08:50.570" v="1380" actId="478"/>
          <ac:picMkLst>
            <pc:docMk/>
            <pc:sldMk cId="3981589767" sldId="1870"/>
            <ac:picMk id="7" creationId="{C7459981-2601-8D0A-2530-FA52E1132F52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37:37.322" v="1774" actId="6549"/>
        <pc:sldMkLst>
          <pc:docMk/>
          <pc:sldMk cId="3233188491" sldId="1871"/>
        </pc:sldMkLst>
        <pc:spChg chg="mod">
          <ac:chgData name="Yoel Kortick" userId="167978f5-7f40-4909-85d5-d4149554ad4e" providerId="ADAL" clId="{6975F915-27C4-4E70-A6BF-5364B24A9F61}" dt="2024-02-01T08:37:37.322" v="1774" actId="6549"/>
          <ac:spMkLst>
            <pc:docMk/>
            <pc:sldMk cId="3233188491" sldId="1871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10:38.077" v="1438" actId="478"/>
          <ac:spMkLst>
            <pc:docMk/>
            <pc:sldMk cId="3233188491" sldId="1871"/>
            <ac:spMk id="9" creationId="{20EC5E42-CD83-6220-7A83-B0AF8F975AD4}"/>
          </ac:spMkLst>
        </pc:spChg>
        <pc:spChg chg="del">
          <ac:chgData name="Yoel Kortick" userId="167978f5-7f40-4909-85d5-d4149554ad4e" providerId="ADAL" clId="{6975F915-27C4-4E70-A6BF-5364B24A9F61}" dt="2024-02-01T08:10:38.077" v="1438" actId="478"/>
          <ac:spMkLst>
            <pc:docMk/>
            <pc:sldMk cId="3233188491" sldId="1871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10:38.077" v="1438" actId="478"/>
          <ac:picMkLst>
            <pc:docMk/>
            <pc:sldMk cId="3233188491" sldId="1871"/>
            <ac:picMk id="6" creationId="{C9279614-984F-61F8-F77E-DF80F533E3CE}"/>
          </ac:picMkLst>
        </pc:picChg>
        <pc:picChg chg="add mod">
          <ac:chgData name="Yoel Kortick" userId="167978f5-7f40-4909-85d5-d4149554ad4e" providerId="ADAL" clId="{6975F915-27C4-4E70-A6BF-5364B24A9F61}" dt="2024-02-01T08:10:52.238" v="1445" actId="208"/>
          <ac:picMkLst>
            <pc:docMk/>
            <pc:sldMk cId="3233188491" sldId="1871"/>
            <ac:picMk id="7" creationId="{B4735D87-6761-555C-0676-1C61427CDA99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37:56.472" v="1775" actId="11529"/>
        <pc:sldMkLst>
          <pc:docMk/>
          <pc:sldMk cId="2066843763" sldId="1872"/>
        </pc:sldMkLst>
        <pc:spChg chg="mod">
          <ac:chgData name="Yoel Kortick" userId="167978f5-7f40-4909-85d5-d4149554ad4e" providerId="ADAL" clId="{6975F915-27C4-4E70-A6BF-5364B24A9F61}" dt="2024-02-01T08:11:57.488" v="1512" actId="20577"/>
          <ac:spMkLst>
            <pc:docMk/>
            <pc:sldMk cId="2066843763" sldId="1872"/>
            <ac:spMk id="4" creationId="{7DCC24B9-304C-43F8-A814-5ED2034E8A02}"/>
          </ac:spMkLst>
        </pc:spChg>
        <pc:spChg chg="add">
          <ac:chgData name="Yoel Kortick" userId="167978f5-7f40-4909-85d5-d4149554ad4e" providerId="ADAL" clId="{6975F915-27C4-4E70-A6BF-5364B24A9F61}" dt="2024-02-01T08:37:56.472" v="1775" actId="11529"/>
          <ac:spMkLst>
            <pc:docMk/>
            <pc:sldMk cId="2066843763" sldId="1872"/>
            <ac:spMk id="5" creationId="{A0D441D7-C0EE-94E7-51B5-62F72C7F5EFC}"/>
          </ac:spMkLst>
        </pc:spChg>
        <pc:spChg chg="del">
          <ac:chgData name="Yoel Kortick" userId="167978f5-7f40-4909-85d5-d4149554ad4e" providerId="ADAL" clId="{6975F915-27C4-4E70-A6BF-5364B24A9F61}" dt="2024-02-01T08:11:32.954" v="1450" actId="478"/>
          <ac:spMkLst>
            <pc:docMk/>
            <pc:sldMk cId="2066843763" sldId="1872"/>
            <ac:spMk id="9" creationId="{20EC5E42-CD83-6220-7A83-B0AF8F975AD4}"/>
          </ac:spMkLst>
        </pc:spChg>
        <pc:spChg chg="del">
          <ac:chgData name="Yoel Kortick" userId="167978f5-7f40-4909-85d5-d4149554ad4e" providerId="ADAL" clId="{6975F915-27C4-4E70-A6BF-5364B24A9F61}" dt="2024-02-01T08:11:33.620" v="1451" actId="478"/>
          <ac:spMkLst>
            <pc:docMk/>
            <pc:sldMk cId="2066843763" sldId="1872"/>
            <ac:spMk id="11" creationId="{5F1A5520-DEC7-0DC7-A427-D00120D2B539}"/>
          </ac:spMkLst>
        </pc:spChg>
        <pc:picChg chg="del">
          <ac:chgData name="Yoel Kortick" userId="167978f5-7f40-4909-85d5-d4149554ad4e" providerId="ADAL" clId="{6975F915-27C4-4E70-A6BF-5364B24A9F61}" dt="2024-02-01T08:11:26.506" v="1447" actId="478"/>
          <ac:picMkLst>
            <pc:docMk/>
            <pc:sldMk cId="2066843763" sldId="1872"/>
            <ac:picMk id="6" creationId="{C9279614-984F-61F8-F77E-DF80F533E3CE}"/>
          </ac:picMkLst>
        </pc:picChg>
        <pc:picChg chg="add mod ord">
          <ac:chgData name="Yoel Kortick" userId="167978f5-7f40-4909-85d5-d4149554ad4e" providerId="ADAL" clId="{6975F915-27C4-4E70-A6BF-5364B24A9F61}" dt="2024-02-01T08:11:38.554" v="1452" actId="208"/>
          <ac:picMkLst>
            <pc:docMk/>
            <pc:sldMk cId="2066843763" sldId="1872"/>
            <ac:picMk id="7" creationId="{5AAD1D42-5DA4-7A66-0BA6-1E7F92FFD355}"/>
          </ac:picMkLst>
        </pc:picChg>
      </pc:sldChg>
      <pc:sldChg chg="addSp delSp modSp add mod">
        <pc:chgData name="Yoel Kortick" userId="167978f5-7f40-4909-85d5-d4149554ad4e" providerId="ADAL" clId="{6975F915-27C4-4E70-A6BF-5364B24A9F61}" dt="2024-02-01T08:16:17.092" v="1684" actId="11529"/>
        <pc:sldMkLst>
          <pc:docMk/>
          <pc:sldMk cId="3586892097" sldId="1873"/>
        </pc:sldMkLst>
        <pc:spChg chg="mod">
          <ac:chgData name="Yoel Kortick" userId="167978f5-7f40-4909-85d5-d4149554ad4e" providerId="ADAL" clId="{6975F915-27C4-4E70-A6BF-5364B24A9F61}" dt="2024-02-01T08:15:17.059" v="1644" actId="20577"/>
          <ac:spMkLst>
            <pc:docMk/>
            <pc:sldMk cId="3586892097" sldId="1873"/>
            <ac:spMk id="4" creationId="{7DCC24B9-304C-43F8-A814-5ED2034E8A02}"/>
          </ac:spMkLst>
        </pc:spChg>
        <pc:spChg chg="add mod">
          <ac:chgData name="Yoel Kortick" userId="167978f5-7f40-4909-85d5-d4149554ad4e" providerId="ADAL" clId="{6975F915-27C4-4E70-A6BF-5364B24A9F61}" dt="2024-02-01T08:15:24.075" v="1646" actId="1036"/>
          <ac:spMkLst>
            <pc:docMk/>
            <pc:sldMk cId="3586892097" sldId="1873"/>
            <ac:spMk id="8" creationId="{778B730E-0C35-1B3B-444A-1446FA294602}"/>
          </ac:spMkLst>
        </pc:spChg>
        <pc:spChg chg="add">
          <ac:chgData name="Yoel Kortick" userId="167978f5-7f40-4909-85d5-d4149554ad4e" providerId="ADAL" clId="{6975F915-27C4-4E70-A6BF-5364B24A9F61}" dt="2024-02-01T08:15:49.642" v="1650" actId="11529"/>
          <ac:spMkLst>
            <pc:docMk/>
            <pc:sldMk cId="3586892097" sldId="1873"/>
            <ac:spMk id="11" creationId="{042D540D-00EC-D631-575E-B0DC9B65D79F}"/>
          </ac:spMkLst>
        </pc:spChg>
        <pc:spChg chg="add mod">
          <ac:chgData name="Yoel Kortick" userId="167978f5-7f40-4909-85d5-d4149554ad4e" providerId="ADAL" clId="{6975F915-27C4-4E70-A6BF-5364B24A9F61}" dt="2024-02-01T08:16:09.265" v="1683" actId="404"/>
          <ac:spMkLst>
            <pc:docMk/>
            <pc:sldMk cId="3586892097" sldId="1873"/>
            <ac:spMk id="12" creationId="{1A3A578C-145A-C305-8E70-DF6722EC24F6}"/>
          </ac:spMkLst>
        </pc:spChg>
        <pc:picChg chg="add mod">
          <ac:chgData name="Yoel Kortick" userId="167978f5-7f40-4909-85d5-d4149554ad4e" providerId="ADAL" clId="{6975F915-27C4-4E70-A6BF-5364B24A9F61}" dt="2024-02-01T08:15:24.075" v="1646" actId="1036"/>
          <ac:picMkLst>
            <pc:docMk/>
            <pc:sldMk cId="3586892097" sldId="1873"/>
            <ac:picMk id="6" creationId="{554D2D82-3343-24B3-C801-3D3C5A357421}"/>
          </ac:picMkLst>
        </pc:picChg>
        <pc:picChg chg="del">
          <ac:chgData name="Yoel Kortick" userId="167978f5-7f40-4909-85d5-d4149554ad4e" providerId="ADAL" clId="{6975F915-27C4-4E70-A6BF-5364B24A9F61}" dt="2024-02-01T08:14:00.328" v="1574" actId="478"/>
          <ac:picMkLst>
            <pc:docMk/>
            <pc:sldMk cId="3586892097" sldId="1873"/>
            <ac:picMk id="7" creationId="{5AAD1D42-5DA4-7A66-0BA6-1E7F92FFD355}"/>
          </ac:picMkLst>
        </pc:picChg>
        <pc:picChg chg="add mod">
          <ac:chgData name="Yoel Kortick" userId="167978f5-7f40-4909-85d5-d4149554ad4e" providerId="ADAL" clId="{6975F915-27C4-4E70-A6BF-5364B24A9F61}" dt="2024-02-01T08:15:44.179" v="1649" actId="208"/>
          <ac:picMkLst>
            <pc:docMk/>
            <pc:sldMk cId="3586892097" sldId="1873"/>
            <ac:picMk id="10" creationId="{D01964DF-15E6-F1CE-755D-E1562DB9F311}"/>
          </ac:picMkLst>
        </pc:picChg>
        <pc:cxnChg chg="add">
          <ac:chgData name="Yoel Kortick" userId="167978f5-7f40-4909-85d5-d4149554ad4e" providerId="ADAL" clId="{6975F915-27C4-4E70-A6BF-5364B24A9F61}" dt="2024-02-01T08:16:17.092" v="1684" actId="11529"/>
          <ac:cxnSpMkLst>
            <pc:docMk/>
            <pc:sldMk cId="3586892097" sldId="1873"/>
            <ac:cxnSpMk id="14" creationId="{3092B7C5-9BCF-5466-4D7C-7932C2F00C54}"/>
          </ac:cxnSpMkLst>
        </pc:cxnChg>
      </pc:sldChg>
      <pc:sldChg chg="addSp delSp modSp add mod">
        <pc:chgData name="Yoel Kortick" userId="167978f5-7f40-4909-85d5-d4149554ad4e" providerId="ADAL" clId="{6975F915-27C4-4E70-A6BF-5364B24A9F61}" dt="2024-02-01T08:17:15.225" v="1756" actId="14100"/>
        <pc:sldMkLst>
          <pc:docMk/>
          <pc:sldMk cId="3789874375" sldId="1874"/>
        </pc:sldMkLst>
        <pc:spChg chg="mod">
          <ac:chgData name="Yoel Kortick" userId="167978f5-7f40-4909-85d5-d4149554ad4e" providerId="ADAL" clId="{6975F915-27C4-4E70-A6BF-5364B24A9F61}" dt="2024-02-01T08:16:55.605" v="1743" actId="20577"/>
          <ac:spMkLst>
            <pc:docMk/>
            <pc:sldMk cId="3789874375" sldId="1874"/>
            <ac:spMk id="4" creationId="{7DCC24B9-304C-43F8-A814-5ED2034E8A02}"/>
          </ac:spMkLst>
        </pc:spChg>
        <pc:spChg chg="del">
          <ac:chgData name="Yoel Kortick" userId="167978f5-7f40-4909-85d5-d4149554ad4e" providerId="ADAL" clId="{6975F915-27C4-4E70-A6BF-5364B24A9F61}" dt="2024-02-01T08:17:00.799" v="1746" actId="478"/>
          <ac:spMkLst>
            <pc:docMk/>
            <pc:sldMk cId="3789874375" sldId="1874"/>
            <ac:spMk id="8" creationId="{778B730E-0C35-1B3B-444A-1446FA294602}"/>
          </ac:spMkLst>
        </pc:spChg>
        <pc:spChg chg="mod">
          <ac:chgData name="Yoel Kortick" userId="167978f5-7f40-4909-85d5-d4149554ad4e" providerId="ADAL" clId="{6975F915-27C4-4E70-A6BF-5364B24A9F61}" dt="2024-02-01T08:17:15.225" v="1756" actId="14100"/>
          <ac:spMkLst>
            <pc:docMk/>
            <pc:sldMk cId="3789874375" sldId="1874"/>
            <ac:spMk id="11" creationId="{042D540D-00EC-D631-575E-B0DC9B65D79F}"/>
          </ac:spMkLst>
        </pc:spChg>
        <pc:spChg chg="del">
          <ac:chgData name="Yoel Kortick" userId="167978f5-7f40-4909-85d5-d4149554ad4e" providerId="ADAL" clId="{6975F915-27C4-4E70-A6BF-5364B24A9F61}" dt="2024-02-01T08:17:02.270" v="1748" actId="478"/>
          <ac:spMkLst>
            <pc:docMk/>
            <pc:sldMk cId="3789874375" sldId="1874"/>
            <ac:spMk id="12" creationId="{1A3A578C-145A-C305-8E70-DF6722EC24F6}"/>
          </ac:spMkLst>
        </pc:spChg>
        <pc:picChg chg="del">
          <ac:chgData name="Yoel Kortick" userId="167978f5-7f40-4909-85d5-d4149554ad4e" providerId="ADAL" clId="{6975F915-27C4-4E70-A6BF-5364B24A9F61}" dt="2024-02-01T08:16:59.868" v="1745" actId="478"/>
          <ac:picMkLst>
            <pc:docMk/>
            <pc:sldMk cId="3789874375" sldId="1874"/>
            <ac:picMk id="6" creationId="{554D2D82-3343-24B3-C801-3D3C5A357421}"/>
          </ac:picMkLst>
        </pc:picChg>
        <pc:picChg chg="add mod ord">
          <ac:chgData name="Yoel Kortick" userId="167978f5-7f40-4909-85d5-d4149554ad4e" providerId="ADAL" clId="{6975F915-27C4-4E70-A6BF-5364B24A9F61}" dt="2024-02-01T08:17:10.598" v="1754" actId="167"/>
          <ac:picMkLst>
            <pc:docMk/>
            <pc:sldMk cId="3789874375" sldId="1874"/>
            <ac:picMk id="7" creationId="{7E9539C8-D4C5-C664-8ECF-C3AB0C5542E6}"/>
          </ac:picMkLst>
        </pc:picChg>
        <pc:picChg chg="del">
          <ac:chgData name="Yoel Kortick" userId="167978f5-7f40-4909-85d5-d4149554ad4e" providerId="ADAL" clId="{6975F915-27C4-4E70-A6BF-5364B24A9F61}" dt="2024-02-01T08:16:57.593" v="1744" actId="478"/>
          <ac:picMkLst>
            <pc:docMk/>
            <pc:sldMk cId="3789874375" sldId="1874"/>
            <ac:picMk id="10" creationId="{D01964DF-15E6-F1CE-755D-E1562DB9F311}"/>
          </ac:picMkLst>
        </pc:picChg>
        <pc:cxnChg chg="del">
          <ac:chgData name="Yoel Kortick" userId="167978f5-7f40-4909-85d5-d4149554ad4e" providerId="ADAL" clId="{6975F915-27C4-4E70-A6BF-5364B24A9F61}" dt="2024-02-01T08:17:01.600" v="1747" actId="478"/>
          <ac:cxnSpMkLst>
            <pc:docMk/>
            <pc:sldMk cId="3789874375" sldId="1874"/>
            <ac:cxnSpMk id="14" creationId="{3092B7C5-9BCF-5466-4D7C-7932C2F00C54}"/>
          </ac:cxnSpMkLst>
        </pc:cxnChg>
      </pc:sldChg>
    </pc:docChg>
  </pc:docChgLst>
  <pc:docChgLst>
    <pc:chgData name="Yoel Kortick" userId="167978f5-7f40-4909-85d5-d4149554ad4e" providerId="ADAL" clId="{D3AD4B1E-255B-4476-B17A-DB08E06ACA17}"/>
    <pc:docChg chg="undo custSel modSld modMainMaster">
      <pc:chgData name="Yoel Kortick" userId="167978f5-7f40-4909-85d5-d4149554ad4e" providerId="ADAL" clId="{D3AD4B1E-255B-4476-B17A-DB08E06ACA17}" dt="2024-01-28T08:39:16.039" v="411" actId="208"/>
      <pc:docMkLst>
        <pc:docMk/>
      </pc:docMkLst>
      <pc:sldChg chg="modSp mod">
        <pc:chgData name="Yoel Kortick" userId="167978f5-7f40-4909-85d5-d4149554ad4e" providerId="ADAL" clId="{D3AD4B1E-255B-4476-B17A-DB08E06ACA17}" dt="2024-01-28T08:07:01.530" v="2" actId="208"/>
        <pc:sldMkLst>
          <pc:docMk/>
          <pc:sldMk cId="1848621449" sldId="1808"/>
        </pc:sldMkLst>
        <pc:picChg chg="mod">
          <ac:chgData name="Yoel Kortick" userId="167978f5-7f40-4909-85d5-d4149554ad4e" providerId="ADAL" clId="{D3AD4B1E-255B-4476-B17A-DB08E06ACA17}" dt="2024-01-28T08:07:01.530" v="2" actId="208"/>
          <ac:picMkLst>
            <pc:docMk/>
            <pc:sldMk cId="1848621449" sldId="1808"/>
            <ac:picMk id="6" creationId="{C847FD8C-F288-4FF6-B1CA-B0E4233F30BC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08:37.321" v="12" actId="208"/>
        <pc:sldMkLst>
          <pc:docMk/>
          <pc:sldMk cId="2943939389" sldId="1809"/>
        </pc:sldMkLst>
        <pc:spChg chg="mod">
          <ac:chgData name="Yoel Kortick" userId="167978f5-7f40-4909-85d5-d4149554ad4e" providerId="ADAL" clId="{D3AD4B1E-255B-4476-B17A-DB08E06ACA17}" dt="2024-01-28T08:08:35.247" v="11" actId="14100"/>
          <ac:spMkLst>
            <pc:docMk/>
            <pc:sldMk cId="2943939389" sldId="1809"/>
            <ac:spMk id="7" creationId="{2A69C62D-1C46-4F5B-B119-025EC08F276D}"/>
          </ac:spMkLst>
        </pc:spChg>
        <pc:picChg chg="add mod ord">
          <ac:chgData name="Yoel Kortick" userId="167978f5-7f40-4909-85d5-d4149554ad4e" providerId="ADAL" clId="{D3AD4B1E-255B-4476-B17A-DB08E06ACA17}" dt="2024-01-28T08:08:37.321" v="12" actId="208"/>
          <ac:picMkLst>
            <pc:docMk/>
            <pc:sldMk cId="2943939389" sldId="1809"/>
            <ac:picMk id="6" creationId="{0691FE50-92D0-31DC-021B-24D06A0CC23F}"/>
          </ac:picMkLst>
        </pc:picChg>
        <pc:picChg chg="del">
          <ac:chgData name="Yoel Kortick" userId="167978f5-7f40-4909-85d5-d4149554ad4e" providerId="ADAL" clId="{D3AD4B1E-255B-4476-B17A-DB08E06ACA17}" dt="2024-01-28T08:08:21.182" v="3" actId="478"/>
          <ac:picMkLst>
            <pc:docMk/>
            <pc:sldMk cId="2943939389" sldId="1809"/>
            <ac:picMk id="8" creationId="{85CFE932-A529-49FB-B7F7-9FBB4191583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09:27.482" v="35" actId="208"/>
        <pc:sldMkLst>
          <pc:docMk/>
          <pc:sldMk cId="2996095813" sldId="1810"/>
        </pc:sldMkLst>
        <pc:spChg chg="mod">
          <ac:chgData name="Yoel Kortick" userId="167978f5-7f40-4909-85d5-d4149554ad4e" providerId="ADAL" clId="{D3AD4B1E-255B-4476-B17A-DB08E06ACA17}" dt="2024-01-28T08:09:25.345" v="34" actId="1036"/>
          <ac:spMkLst>
            <pc:docMk/>
            <pc:sldMk cId="2996095813" sldId="1810"/>
            <ac:spMk id="7" creationId="{2A69C62D-1C46-4F5B-B119-025EC08F276D}"/>
          </ac:spMkLst>
        </pc:spChg>
        <pc:spChg chg="mod">
          <ac:chgData name="Yoel Kortick" userId="167978f5-7f40-4909-85d5-d4149554ad4e" providerId="ADAL" clId="{D3AD4B1E-255B-4476-B17A-DB08E06ACA17}" dt="2024-01-28T08:09:18.045" v="21" actId="14100"/>
          <ac:spMkLst>
            <pc:docMk/>
            <pc:sldMk cId="2996095813" sldId="1810"/>
            <ac:spMk id="9" creationId="{CCB826D5-274A-41C9-BB2E-65757ECE237D}"/>
          </ac:spMkLst>
        </pc:spChg>
        <pc:picChg chg="add del">
          <ac:chgData name="Yoel Kortick" userId="167978f5-7f40-4909-85d5-d4149554ad4e" providerId="ADAL" clId="{D3AD4B1E-255B-4476-B17A-DB08E06ACA17}" dt="2024-01-28T08:09:07.785" v="17" actId="478"/>
          <ac:picMkLst>
            <pc:docMk/>
            <pc:sldMk cId="2996095813" sldId="1810"/>
            <ac:picMk id="6" creationId="{70616784-2ECD-4ADA-842F-7487A775E8E7}"/>
          </ac:picMkLst>
        </pc:picChg>
        <pc:picChg chg="add del">
          <ac:chgData name="Yoel Kortick" userId="167978f5-7f40-4909-85d5-d4149554ad4e" providerId="ADAL" clId="{D3AD4B1E-255B-4476-B17A-DB08E06ACA17}" dt="2024-01-28T08:09:03.752" v="15" actId="22"/>
          <ac:picMkLst>
            <pc:docMk/>
            <pc:sldMk cId="2996095813" sldId="1810"/>
            <ac:picMk id="8" creationId="{1DFBE053-C5F7-39F0-2A49-1F2F393AC2DA}"/>
          </ac:picMkLst>
        </pc:picChg>
        <pc:picChg chg="add mod ord">
          <ac:chgData name="Yoel Kortick" userId="167978f5-7f40-4909-85d5-d4149554ad4e" providerId="ADAL" clId="{D3AD4B1E-255B-4476-B17A-DB08E06ACA17}" dt="2024-01-28T08:09:27.482" v="35" actId="208"/>
          <ac:picMkLst>
            <pc:docMk/>
            <pc:sldMk cId="2996095813" sldId="1810"/>
            <ac:picMk id="11" creationId="{A36F88F3-21FC-8D4A-4F27-1B6F4845F52F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1:01.570" v="38" actId="208"/>
        <pc:sldMkLst>
          <pc:docMk/>
          <pc:sldMk cId="3242417754" sldId="1811"/>
        </pc:sldMkLst>
        <pc:picChg chg="add mod">
          <ac:chgData name="Yoel Kortick" userId="167978f5-7f40-4909-85d5-d4149554ad4e" providerId="ADAL" clId="{D3AD4B1E-255B-4476-B17A-DB08E06ACA17}" dt="2024-01-28T08:11:01.570" v="38" actId="208"/>
          <ac:picMkLst>
            <pc:docMk/>
            <pc:sldMk cId="3242417754" sldId="1811"/>
            <ac:picMk id="6" creationId="{7E0E44E9-154A-0667-B238-87C11FDEAF76}"/>
          </ac:picMkLst>
        </pc:picChg>
        <pc:picChg chg="del">
          <ac:chgData name="Yoel Kortick" userId="167978f5-7f40-4909-85d5-d4149554ad4e" providerId="ADAL" clId="{D3AD4B1E-255B-4476-B17A-DB08E06ACA17}" dt="2024-01-28T08:10:58.763" v="36" actId="478"/>
          <ac:picMkLst>
            <pc:docMk/>
            <pc:sldMk cId="3242417754" sldId="1811"/>
            <ac:picMk id="8" creationId="{FC47AA0F-6741-45D0-8AC0-CFA068D52955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2:55.814" v="78" actId="1035"/>
        <pc:sldMkLst>
          <pc:docMk/>
          <pc:sldMk cId="4009174752" sldId="1813"/>
        </pc:sldMkLst>
        <pc:spChg chg="mod">
          <ac:chgData name="Yoel Kortick" userId="167978f5-7f40-4909-85d5-d4149554ad4e" providerId="ADAL" clId="{D3AD4B1E-255B-4476-B17A-DB08E06ACA17}" dt="2024-01-28T08:11:29.620" v="40" actId="14100"/>
          <ac:spMkLst>
            <pc:docMk/>
            <pc:sldMk cId="4009174752" sldId="1813"/>
            <ac:spMk id="4" creationId="{7DCC24B9-304C-43F8-A814-5ED2034E8A02}"/>
          </ac:spMkLst>
        </pc:spChg>
        <pc:spChg chg="mod">
          <ac:chgData name="Yoel Kortick" userId="167978f5-7f40-4909-85d5-d4149554ad4e" providerId="ADAL" clId="{D3AD4B1E-255B-4476-B17A-DB08E06ACA17}" dt="2024-01-28T08:12:49.401" v="64" actId="1035"/>
          <ac:spMkLst>
            <pc:docMk/>
            <pc:sldMk cId="4009174752" sldId="1813"/>
            <ac:spMk id="7" creationId="{2A69C62D-1C46-4F5B-B119-025EC08F276D}"/>
          </ac:spMkLst>
        </pc:spChg>
        <pc:spChg chg="del">
          <ac:chgData name="Yoel Kortick" userId="167978f5-7f40-4909-85d5-d4149554ad4e" providerId="ADAL" clId="{D3AD4B1E-255B-4476-B17A-DB08E06ACA17}" dt="2024-01-28T08:12:46.480" v="62" actId="478"/>
          <ac:spMkLst>
            <pc:docMk/>
            <pc:sldMk cId="4009174752" sldId="1813"/>
            <ac:spMk id="9" creationId="{FDA9D528-AE80-4BF0-A740-004A100ABBCE}"/>
          </ac:spMkLst>
        </pc:spChg>
        <pc:spChg chg="add mod">
          <ac:chgData name="Yoel Kortick" userId="167978f5-7f40-4909-85d5-d4149554ad4e" providerId="ADAL" clId="{D3AD4B1E-255B-4476-B17A-DB08E06ACA17}" dt="2024-01-28T08:12:55.814" v="78" actId="1035"/>
          <ac:spMkLst>
            <pc:docMk/>
            <pc:sldMk cId="4009174752" sldId="1813"/>
            <ac:spMk id="10" creationId="{195FFADA-03D0-0A98-A9A6-99D9E4865F75}"/>
          </ac:spMkLst>
        </pc:spChg>
        <pc:picChg chg="add mod ord">
          <ac:chgData name="Yoel Kortick" userId="167978f5-7f40-4909-85d5-d4149554ad4e" providerId="ADAL" clId="{D3AD4B1E-255B-4476-B17A-DB08E06ACA17}" dt="2024-01-28T08:12:37.678" v="59" actId="167"/>
          <ac:picMkLst>
            <pc:docMk/>
            <pc:sldMk cId="4009174752" sldId="1813"/>
            <ac:picMk id="6" creationId="{14696E80-ECC5-DEAD-848A-7078BDAC8D52}"/>
          </ac:picMkLst>
        </pc:picChg>
        <pc:picChg chg="del">
          <ac:chgData name="Yoel Kortick" userId="167978f5-7f40-4909-85d5-d4149554ad4e" providerId="ADAL" clId="{D3AD4B1E-255B-4476-B17A-DB08E06ACA17}" dt="2024-01-28T08:12:28.902" v="41" actId="478"/>
          <ac:picMkLst>
            <pc:docMk/>
            <pc:sldMk cId="4009174752" sldId="1813"/>
            <ac:picMk id="8" creationId="{67348F80-E7C0-4F54-944F-83E55ED4C74D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3:49.698" v="80"/>
        <pc:sldMkLst>
          <pc:docMk/>
          <pc:sldMk cId="1421835084" sldId="1815"/>
        </pc:sldMkLst>
        <pc:spChg chg="add mod">
          <ac:chgData name="Yoel Kortick" userId="167978f5-7f40-4909-85d5-d4149554ad4e" providerId="ADAL" clId="{D3AD4B1E-255B-4476-B17A-DB08E06ACA17}" dt="2024-01-28T08:13:49.698" v="80"/>
          <ac:spMkLst>
            <pc:docMk/>
            <pc:sldMk cId="1421835084" sldId="1815"/>
            <ac:spMk id="6" creationId="{F277CA7A-55A3-100A-316F-D546536F26E5}"/>
          </ac:spMkLst>
        </pc:spChg>
        <pc:spChg chg="del">
          <ac:chgData name="Yoel Kortick" userId="167978f5-7f40-4909-85d5-d4149554ad4e" providerId="ADAL" clId="{D3AD4B1E-255B-4476-B17A-DB08E06ACA17}" dt="2024-01-28T08:13:48.796" v="79" actId="478"/>
          <ac:spMkLst>
            <pc:docMk/>
            <pc:sldMk cId="1421835084" sldId="1815"/>
            <ac:spMk id="7" creationId="{2A69C62D-1C46-4F5B-B119-025EC08F276D}"/>
          </ac:spMkLst>
        </pc:spChg>
        <pc:spChg chg="del">
          <ac:chgData name="Yoel Kortick" userId="167978f5-7f40-4909-85d5-d4149554ad4e" providerId="ADAL" clId="{D3AD4B1E-255B-4476-B17A-DB08E06ACA17}" dt="2024-01-28T08:13:48.796" v="79" actId="478"/>
          <ac:spMkLst>
            <pc:docMk/>
            <pc:sldMk cId="1421835084" sldId="1815"/>
            <ac:spMk id="9" creationId="{FDA9D528-AE80-4BF0-A740-004A100ABBCE}"/>
          </ac:spMkLst>
        </pc:spChg>
        <pc:spChg chg="add mod">
          <ac:chgData name="Yoel Kortick" userId="167978f5-7f40-4909-85d5-d4149554ad4e" providerId="ADAL" clId="{D3AD4B1E-255B-4476-B17A-DB08E06ACA17}" dt="2024-01-28T08:13:49.698" v="80"/>
          <ac:spMkLst>
            <pc:docMk/>
            <pc:sldMk cId="1421835084" sldId="1815"/>
            <ac:spMk id="10" creationId="{ED3F4B33-A8B8-181F-1D92-E70CFF3A774F}"/>
          </ac:spMkLst>
        </pc:spChg>
        <pc:picChg chg="add mod">
          <ac:chgData name="Yoel Kortick" userId="167978f5-7f40-4909-85d5-d4149554ad4e" providerId="ADAL" clId="{D3AD4B1E-255B-4476-B17A-DB08E06ACA17}" dt="2024-01-28T08:13:49.698" v="80"/>
          <ac:picMkLst>
            <pc:docMk/>
            <pc:sldMk cId="1421835084" sldId="1815"/>
            <ac:picMk id="5" creationId="{C551559C-9835-626B-422B-E84623CF4431}"/>
          </ac:picMkLst>
        </pc:picChg>
        <pc:picChg chg="del">
          <ac:chgData name="Yoel Kortick" userId="167978f5-7f40-4909-85d5-d4149554ad4e" providerId="ADAL" clId="{D3AD4B1E-255B-4476-B17A-DB08E06ACA17}" dt="2024-01-28T08:13:48.796" v="79" actId="478"/>
          <ac:picMkLst>
            <pc:docMk/>
            <pc:sldMk cId="1421835084" sldId="1815"/>
            <ac:picMk id="8" creationId="{67348F80-E7C0-4F54-944F-83E55ED4C74D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7:11.349" v="98" actId="1037"/>
        <pc:sldMkLst>
          <pc:docMk/>
          <pc:sldMk cId="421741489" sldId="1817"/>
        </pc:sldMkLst>
        <pc:spChg chg="mod">
          <ac:chgData name="Yoel Kortick" userId="167978f5-7f40-4909-85d5-d4149554ad4e" providerId="ADAL" clId="{D3AD4B1E-255B-4476-B17A-DB08E06ACA17}" dt="2024-01-28T08:17:06.753" v="90" actId="1036"/>
          <ac:spMkLst>
            <pc:docMk/>
            <pc:sldMk cId="421741489" sldId="1817"/>
            <ac:spMk id="7" creationId="{2A69C62D-1C46-4F5B-B119-025EC08F276D}"/>
          </ac:spMkLst>
        </pc:spChg>
        <pc:spChg chg="mod">
          <ac:chgData name="Yoel Kortick" userId="167978f5-7f40-4909-85d5-d4149554ad4e" providerId="ADAL" clId="{D3AD4B1E-255B-4476-B17A-DB08E06ACA17}" dt="2024-01-28T08:17:11.349" v="98" actId="1037"/>
          <ac:spMkLst>
            <pc:docMk/>
            <pc:sldMk cId="421741489" sldId="1817"/>
            <ac:spMk id="9" creationId="{FDA9D528-AE80-4BF0-A740-004A100ABBCE}"/>
          </ac:spMkLst>
        </pc:spChg>
        <pc:picChg chg="add mod ord">
          <ac:chgData name="Yoel Kortick" userId="167978f5-7f40-4909-85d5-d4149554ad4e" providerId="ADAL" clId="{D3AD4B1E-255B-4476-B17A-DB08E06ACA17}" dt="2024-01-28T08:17:00.527" v="86" actId="208"/>
          <ac:picMkLst>
            <pc:docMk/>
            <pc:sldMk cId="421741489" sldId="1817"/>
            <ac:picMk id="5" creationId="{9D2D8672-17AC-06A3-D4E2-313A1F9BA535}"/>
          </ac:picMkLst>
        </pc:picChg>
        <pc:picChg chg="del">
          <ac:chgData name="Yoel Kortick" userId="167978f5-7f40-4909-85d5-d4149554ad4e" providerId="ADAL" clId="{D3AD4B1E-255B-4476-B17A-DB08E06ACA17}" dt="2024-01-28T08:16:48.255" v="81" actId="478"/>
          <ac:picMkLst>
            <pc:docMk/>
            <pc:sldMk cId="421741489" sldId="1817"/>
            <ac:picMk id="10" creationId="{95CE6304-67BC-452C-A919-C70D3020191C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18:39.302" v="107" actId="208"/>
        <pc:sldMkLst>
          <pc:docMk/>
          <pc:sldMk cId="2779103367" sldId="1818"/>
        </pc:sldMkLst>
        <pc:spChg chg="mod">
          <ac:chgData name="Yoel Kortick" userId="167978f5-7f40-4909-85d5-d4149554ad4e" providerId="ADAL" clId="{D3AD4B1E-255B-4476-B17A-DB08E06ACA17}" dt="2024-01-28T08:18:36.981" v="106" actId="1076"/>
          <ac:spMkLst>
            <pc:docMk/>
            <pc:sldMk cId="2779103367" sldId="1818"/>
            <ac:spMk id="9" creationId="{FDA9D528-AE80-4BF0-A740-004A100ABBCE}"/>
          </ac:spMkLst>
        </pc:spChg>
        <pc:picChg chg="del">
          <ac:chgData name="Yoel Kortick" userId="167978f5-7f40-4909-85d5-d4149554ad4e" providerId="ADAL" clId="{D3AD4B1E-255B-4476-B17A-DB08E06ACA17}" dt="2024-01-28T08:18:28.966" v="99" actId="478"/>
          <ac:picMkLst>
            <pc:docMk/>
            <pc:sldMk cId="2779103367" sldId="1818"/>
            <ac:picMk id="6" creationId="{EA1B2BF4-FE2C-44F8-A9B2-E1D309FF4E9D}"/>
          </ac:picMkLst>
        </pc:picChg>
        <pc:picChg chg="add mod ord">
          <ac:chgData name="Yoel Kortick" userId="167978f5-7f40-4909-85d5-d4149554ad4e" providerId="ADAL" clId="{D3AD4B1E-255B-4476-B17A-DB08E06ACA17}" dt="2024-01-28T08:18:39.302" v="107" actId="208"/>
          <ac:picMkLst>
            <pc:docMk/>
            <pc:sldMk cId="2779103367" sldId="1818"/>
            <ac:picMk id="7" creationId="{BDA8D785-2B53-7F02-412F-5C0E76ED1C5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1:11.424" v="147" actId="1036"/>
        <pc:sldMkLst>
          <pc:docMk/>
          <pc:sldMk cId="3764144855" sldId="1821"/>
        </pc:sldMkLst>
        <pc:spChg chg="mod">
          <ac:chgData name="Yoel Kortick" userId="167978f5-7f40-4909-85d5-d4149554ad4e" providerId="ADAL" clId="{D3AD4B1E-255B-4476-B17A-DB08E06ACA17}" dt="2024-01-28T08:21:11.424" v="147" actId="1036"/>
          <ac:spMkLst>
            <pc:docMk/>
            <pc:sldMk cId="3764144855" sldId="1821"/>
            <ac:spMk id="9" creationId="{F2A4DB6C-4F4F-4D6A-8021-3E05CB21B7A6}"/>
          </ac:spMkLst>
        </pc:spChg>
        <pc:spChg chg="mod">
          <ac:chgData name="Yoel Kortick" userId="167978f5-7f40-4909-85d5-d4149554ad4e" providerId="ADAL" clId="{D3AD4B1E-255B-4476-B17A-DB08E06ACA17}" dt="2024-01-28T08:20:47.065" v="141" actId="14100"/>
          <ac:spMkLst>
            <pc:docMk/>
            <pc:sldMk cId="3764144855" sldId="1821"/>
            <ac:spMk id="13" creationId="{03F494ED-09E9-46B7-8A41-6BACB3244242}"/>
          </ac:spMkLst>
        </pc:spChg>
        <pc:picChg chg="add mod ord">
          <ac:chgData name="Yoel Kortick" userId="167978f5-7f40-4909-85d5-d4149554ad4e" providerId="ADAL" clId="{D3AD4B1E-255B-4476-B17A-DB08E06ACA17}" dt="2024-01-28T08:21:07.439" v="142" actId="208"/>
          <ac:picMkLst>
            <pc:docMk/>
            <pc:sldMk cId="3764144855" sldId="1821"/>
            <ac:picMk id="5" creationId="{0DE1320D-598F-74F1-3E4D-8541B91429E9}"/>
          </ac:picMkLst>
        </pc:picChg>
        <pc:picChg chg="del">
          <ac:chgData name="Yoel Kortick" userId="167978f5-7f40-4909-85d5-d4149554ad4e" providerId="ADAL" clId="{D3AD4B1E-255B-4476-B17A-DB08E06ACA17}" dt="2024-01-28T08:20:26.246" v="108" actId="478"/>
          <ac:picMkLst>
            <pc:docMk/>
            <pc:sldMk cId="3764144855" sldId="1821"/>
            <ac:picMk id="11" creationId="{587D866E-1B4F-4153-8EB1-81F6D297743A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3:41.597" v="167" actId="208"/>
        <pc:sldMkLst>
          <pc:docMk/>
          <pc:sldMk cId="3576517593" sldId="1822"/>
        </pc:sldMkLst>
        <pc:spChg chg="mod">
          <ac:chgData name="Yoel Kortick" userId="167978f5-7f40-4909-85d5-d4149554ad4e" providerId="ADAL" clId="{D3AD4B1E-255B-4476-B17A-DB08E06ACA17}" dt="2024-01-28T08:23:28.301" v="163" actId="1037"/>
          <ac:spMkLst>
            <pc:docMk/>
            <pc:sldMk cId="3576517593" sldId="1822"/>
            <ac:spMk id="9" creationId="{A1D708FD-EC65-4C9E-99FB-61354B3DBFE4}"/>
          </ac:spMkLst>
        </pc:spChg>
        <pc:spChg chg="mod">
          <ac:chgData name="Yoel Kortick" userId="167978f5-7f40-4909-85d5-d4149554ad4e" providerId="ADAL" clId="{D3AD4B1E-255B-4476-B17A-DB08E06ACA17}" dt="2024-01-28T08:23:39.444" v="166" actId="14100"/>
          <ac:spMkLst>
            <pc:docMk/>
            <pc:sldMk cId="3576517593" sldId="1822"/>
            <ac:spMk id="10" creationId="{23715E27-7160-4C56-BF18-B4442D034270}"/>
          </ac:spMkLst>
        </pc:spChg>
        <pc:spChg chg="mod">
          <ac:chgData name="Yoel Kortick" userId="167978f5-7f40-4909-85d5-d4149554ad4e" providerId="ADAL" clId="{D3AD4B1E-255B-4476-B17A-DB08E06ACA17}" dt="2024-01-28T08:23:32.930" v="164" actId="1076"/>
          <ac:spMkLst>
            <pc:docMk/>
            <pc:sldMk cId="3576517593" sldId="1822"/>
            <ac:spMk id="11" creationId="{BC5C941C-6541-4B1A-87EF-8580DB265FD2}"/>
          </ac:spMkLst>
        </pc:spChg>
        <pc:picChg chg="add mod ord">
          <ac:chgData name="Yoel Kortick" userId="167978f5-7f40-4909-85d5-d4149554ad4e" providerId="ADAL" clId="{D3AD4B1E-255B-4476-B17A-DB08E06ACA17}" dt="2024-01-28T08:23:41.597" v="167" actId="208"/>
          <ac:picMkLst>
            <pc:docMk/>
            <pc:sldMk cId="3576517593" sldId="1822"/>
            <ac:picMk id="6" creationId="{D90E1C06-6152-5C8B-7073-8FF96D928B8D}"/>
          </ac:picMkLst>
        </pc:picChg>
        <pc:picChg chg="del">
          <ac:chgData name="Yoel Kortick" userId="167978f5-7f40-4909-85d5-d4149554ad4e" providerId="ADAL" clId="{D3AD4B1E-255B-4476-B17A-DB08E06ACA17}" dt="2024-01-28T08:23:15" v="148" actId="478"/>
          <ac:picMkLst>
            <pc:docMk/>
            <pc:sldMk cId="3576517593" sldId="1822"/>
            <ac:picMk id="8" creationId="{67BFD214-EF4B-41F4-83D8-494A61E3864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7:31.365" v="186" actId="208"/>
        <pc:sldMkLst>
          <pc:docMk/>
          <pc:sldMk cId="1212591144" sldId="1825"/>
        </pc:sldMkLst>
        <pc:spChg chg="mod">
          <ac:chgData name="Yoel Kortick" userId="167978f5-7f40-4909-85d5-d4149554ad4e" providerId="ADAL" clId="{D3AD4B1E-255B-4476-B17A-DB08E06ACA17}" dt="2024-01-28T08:27:15.470" v="169" actId="14100"/>
          <ac:spMkLst>
            <pc:docMk/>
            <pc:sldMk cId="1212591144" sldId="1825"/>
            <ac:spMk id="4" creationId="{7DCC24B9-304C-43F8-A814-5ED2034E8A02}"/>
          </ac:spMkLst>
        </pc:spChg>
        <pc:spChg chg="mod">
          <ac:chgData name="Yoel Kortick" userId="167978f5-7f40-4909-85d5-d4149554ad4e" providerId="ADAL" clId="{D3AD4B1E-255B-4476-B17A-DB08E06ACA17}" dt="2024-01-28T08:27:27.465" v="185" actId="1038"/>
          <ac:spMkLst>
            <pc:docMk/>
            <pc:sldMk cId="1212591144" sldId="1825"/>
            <ac:spMk id="7" creationId="{5045D055-D857-45B6-A991-106DB61A93D5}"/>
          </ac:spMkLst>
        </pc:spChg>
        <pc:picChg chg="del">
          <ac:chgData name="Yoel Kortick" userId="167978f5-7f40-4909-85d5-d4149554ad4e" providerId="ADAL" clId="{D3AD4B1E-255B-4476-B17A-DB08E06ACA17}" dt="2024-01-28T08:27:17.728" v="170" actId="478"/>
          <ac:picMkLst>
            <pc:docMk/>
            <pc:sldMk cId="1212591144" sldId="1825"/>
            <ac:picMk id="6" creationId="{EE7C213A-5970-4F5A-B773-B04B644275B4}"/>
          </ac:picMkLst>
        </pc:picChg>
        <pc:picChg chg="add mod ord">
          <ac:chgData name="Yoel Kortick" userId="167978f5-7f40-4909-85d5-d4149554ad4e" providerId="ADAL" clId="{D3AD4B1E-255B-4476-B17A-DB08E06ACA17}" dt="2024-01-28T08:27:31.365" v="186" actId="208"/>
          <ac:picMkLst>
            <pc:docMk/>
            <pc:sldMk cId="1212591144" sldId="1825"/>
            <ac:picMk id="8" creationId="{7DA3645D-F060-F948-EDB9-C6BBA53C207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29:39.798" v="258" actId="208"/>
        <pc:sldMkLst>
          <pc:docMk/>
          <pc:sldMk cId="2653268319" sldId="1827"/>
        </pc:sldMkLst>
        <pc:spChg chg="mod">
          <ac:chgData name="Yoel Kortick" userId="167978f5-7f40-4909-85d5-d4149554ad4e" providerId="ADAL" clId="{D3AD4B1E-255B-4476-B17A-DB08E06ACA17}" dt="2024-01-28T08:29:22.322" v="233" actId="1038"/>
          <ac:spMkLst>
            <pc:docMk/>
            <pc:sldMk cId="2653268319" sldId="1827"/>
            <ac:spMk id="9" creationId="{FE111453-E1FB-4DAE-96DC-510ABBCA6A64}"/>
          </ac:spMkLst>
        </pc:spChg>
        <pc:spChg chg="add del mod">
          <ac:chgData name="Yoel Kortick" userId="167978f5-7f40-4909-85d5-d4149554ad4e" providerId="ADAL" clId="{D3AD4B1E-255B-4476-B17A-DB08E06ACA17}" dt="2024-01-28T08:29:36.660" v="257" actId="1037"/>
          <ac:spMkLst>
            <pc:docMk/>
            <pc:sldMk cId="2653268319" sldId="1827"/>
            <ac:spMk id="10" creationId="{0A35B9DE-C6F5-4E97-954D-735DE0C60C52}"/>
          </ac:spMkLst>
        </pc:spChg>
        <pc:spChg chg="mod">
          <ac:chgData name="Yoel Kortick" userId="167978f5-7f40-4909-85d5-d4149554ad4e" providerId="ADAL" clId="{D3AD4B1E-255B-4476-B17A-DB08E06ACA17}" dt="2024-01-28T08:29:08.470" v="217" actId="1037"/>
          <ac:spMkLst>
            <pc:docMk/>
            <pc:sldMk cId="2653268319" sldId="1827"/>
            <ac:spMk id="15" creationId="{2596F90C-DF79-4C2A-9F2F-DCA7807EB660}"/>
          </ac:spMkLst>
        </pc:spChg>
        <pc:spChg chg="mod">
          <ac:chgData name="Yoel Kortick" userId="167978f5-7f40-4909-85d5-d4149554ad4e" providerId="ADAL" clId="{D3AD4B1E-255B-4476-B17A-DB08E06ACA17}" dt="2024-01-28T08:29:15.615" v="223" actId="1036"/>
          <ac:spMkLst>
            <pc:docMk/>
            <pc:sldMk cId="2653268319" sldId="1827"/>
            <ac:spMk id="16" creationId="{A3276043-CD01-4B49-81FC-09C0EB7E94E2}"/>
          </ac:spMkLst>
        </pc:spChg>
        <pc:picChg chg="del">
          <ac:chgData name="Yoel Kortick" userId="167978f5-7f40-4909-85d5-d4149554ad4e" providerId="ADAL" clId="{D3AD4B1E-255B-4476-B17A-DB08E06ACA17}" dt="2024-01-28T08:28:21.429" v="187" actId="478"/>
          <ac:picMkLst>
            <pc:docMk/>
            <pc:sldMk cId="2653268319" sldId="1827"/>
            <ac:picMk id="6" creationId="{99EC22AF-142A-4BD3-B9EB-5FD3761E71A2}"/>
          </ac:picMkLst>
        </pc:picChg>
        <pc:picChg chg="add del mod ord">
          <ac:chgData name="Yoel Kortick" userId="167978f5-7f40-4909-85d5-d4149554ad4e" providerId="ADAL" clId="{D3AD4B1E-255B-4476-B17A-DB08E06ACA17}" dt="2024-01-28T08:28:56.263" v="206" actId="478"/>
          <ac:picMkLst>
            <pc:docMk/>
            <pc:sldMk cId="2653268319" sldId="1827"/>
            <ac:picMk id="7" creationId="{4636C42B-4FDC-B3EE-12D7-6313361B1441}"/>
          </ac:picMkLst>
        </pc:picChg>
        <pc:picChg chg="add mod ord">
          <ac:chgData name="Yoel Kortick" userId="167978f5-7f40-4909-85d5-d4149554ad4e" providerId="ADAL" clId="{D3AD4B1E-255B-4476-B17A-DB08E06ACA17}" dt="2024-01-28T08:29:39.798" v="258" actId="208"/>
          <ac:picMkLst>
            <pc:docMk/>
            <pc:sldMk cId="2653268319" sldId="1827"/>
            <ac:picMk id="11" creationId="{854F25F7-3350-15C8-E555-9024DB7B3A04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4:12.850" v="292" actId="33524"/>
        <pc:sldMkLst>
          <pc:docMk/>
          <pc:sldMk cId="4240534231" sldId="1828"/>
        </pc:sldMkLst>
        <pc:spChg chg="mod">
          <ac:chgData name="Yoel Kortick" userId="167978f5-7f40-4909-85d5-d4149554ad4e" providerId="ADAL" clId="{D3AD4B1E-255B-4476-B17A-DB08E06ACA17}" dt="2024-01-28T08:34:12.850" v="292" actId="33524"/>
          <ac:spMkLst>
            <pc:docMk/>
            <pc:sldMk cId="4240534231" sldId="1828"/>
            <ac:spMk id="4" creationId="{7DCC24B9-304C-43F8-A814-5ED2034E8A02}"/>
          </ac:spMkLst>
        </pc:spChg>
        <pc:spChg chg="mod">
          <ac:chgData name="Yoel Kortick" userId="167978f5-7f40-4909-85d5-d4149554ad4e" providerId="ADAL" clId="{D3AD4B1E-255B-4476-B17A-DB08E06ACA17}" dt="2024-01-28T08:33:10.833" v="277" actId="1076"/>
          <ac:spMkLst>
            <pc:docMk/>
            <pc:sldMk cId="4240534231" sldId="1828"/>
            <ac:spMk id="15" creationId="{2596F90C-DF79-4C2A-9F2F-DCA7807EB660}"/>
          </ac:spMkLst>
        </pc:spChg>
        <pc:spChg chg="mod">
          <ac:chgData name="Yoel Kortick" userId="167978f5-7f40-4909-85d5-d4149554ad4e" providerId="ADAL" clId="{D3AD4B1E-255B-4476-B17A-DB08E06ACA17}" dt="2024-01-28T08:33:47.860" v="291" actId="14100"/>
          <ac:spMkLst>
            <pc:docMk/>
            <pc:sldMk cId="4240534231" sldId="1828"/>
            <ac:spMk id="16" creationId="{A3276043-CD01-4B49-81FC-09C0EB7E94E2}"/>
          </ac:spMkLst>
        </pc:spChg>
        <pc:picChg chg="add mod ord">
          <ac:chgData name="Yoel Kortick" userId="167978f5-7f40-4909-85d5-d4149554ad4e" providerId="ADAL" clId="{D3AD4B1E-255B-4476-B17A-DB08E06ACA17}" dt="2024-01-28T08:33:13.977" v="278" actId="208"/>
          <ac:picMkLst>
            <pc:docMk/>
            <pc:sldMk cId="4240534231" sldId="1828"/>
            <ac:picMk id="6" creationId="{2384579C-613D-6873-CFF1-C7CC37C6B4E7}"/>
          </ac:picMkLst>
        </pc:picChg>
        <pc:picChg chg="del">
          <ac:chgData name="Yoel Kortick" userId="167978f5-7f40-4909-85d5-d4149554ad4e" providerId="ADAL" clId="{D3AD4B1E-255B-4476-B17A-DB08E06ACA17}" dt="2024-01-28T08:33:30.679" v="279" actId="478"/>
          <ac:picMkLst>
            <pc:docMk/>
            <pc:sldMk cId="4240534231" sldId="1828"/>
            <ac:picMk id="7" creationId="{C2565639-30B8-4ADC-A74F-1C959D0839F7}"/>
          </ac:picMkLst>
        </pc:picChg>
        <pc:picChg chg="add mod ord">
          <ac:chgData name="Yoel Kortick" userId="167978f5-7f40-4909-85d5-d4149554ad4e" providerId="ADAL" clId="{D3AD4B1E-255B-4476-B17A-DB08E06ACA17}" dt="2024-01-28T08:33:44.741" v="290" actId="208"/>
          <ac:picMkLst>
            <pc:docMk/>
            <pc:sldMk cId="4240534231" sldId="1828"/>
            <ac:picMk id="9" creationId="{53F624F3-4B6F-A6A9-AEDB-573BC2A9D250}"/>
          </ac:picMkLst>
        </pc:picChg>
        <pc:picChg chg="del">
          <ac:chgData name="Yoel Kortick" userId="167978f5-7f40-4909-85d5-d4149554ad4e" providerId="ADAL" clId="{D3AD4B1E-255B-4476-B17A-DB08E06ACA17}" dt="2024-01-28T08:32:52.351" v="259" actId="478"/>
          <ac:picMkLst>
            <pc:docMk/>
            <pc:sldMk cId="4240534231" sldId="1828"/>
            <ac:picMk id="13" creationId="{81AB9381-6AE2-4AA4-AD8C-9678A812704E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4:48.091" v="314" actId="1076"/>
        <pc:sldMkLst>
          <pc:docMk/>
          <pc:sldMk cId="3831696691" sldId="1830"/>
        </pc:sldMkLst>
        <pc:spChg chg="add mod">
          <ac:chgData name="Yoel Kortick" userId="167978f5-7f40-4909-85d5-d4149554ad4e" providerId="ADAL" clId="{D3AD4B1E-255B-4476-B17A-DB08E06ACA17}" dt="2024-01-28T08:34:44.069" v="313" actId="1037"/>
          <ac:spMkLst>
            <pc:docMk/>
            <pc:sldMk cId="3831696691" sldId="1830"/>
            <ac:spMk id="6" creationId="{8AD456E6-CB44-BA61-B106-C9C168AA1F77}"/>
          </ac:spMkLst>
        </pc:spChg>
        <pc:spChg chg="del">
          <ac:chgData name="Yoel Kortick" userId="167978f5-7f40-4909-85d5-d4149554ad4e" providerId="ADAL" clId="{D3AD4B1E-255B-4476-B17A-DB08E06ACA17}" dt="2024-01-28T08:34:36.610" v="295" actId="478"/>
          <ac:spMkLst>
            <pc:docMk/>
            <pc:sldMk cId="3831696691" sldId="1830"/>
            <ac:spMk id="9" creationId="{B24E9A3F-C296-4598-AE77-B90EEDACABE7}"/>
          </ac:spMkLst>
        </pc:spChg>
        <pc:spChg chg="mod">
          <ac:chgData name="Yoel Kortick" userId="167978f5-7f40-4909-85d5-d4149554ad4e" providerId="ADAL" clId="{D3AD4B1E-255B-4476-B17A-DB08E06ACA17}" dt="2024-01-28T08:34:48.091" v="314" actId="1076"/>
          <ac:spMkLst>
            <pc:docMk/>
            <pc:sldMk cId="3831696691" sldId="1830"/>
            <ac:spMk id="10" creationId="{0C9C0E62-5170-4F82-BDC9-09E7B74081D8}"/>
          </ac:spMkLst>
        </pc:spChg>
        <pc:picChg chg="add mod">
          <ac:chgData name="Yoel Kortick" userId="167978f5-7f40-4909-85d5-d4149554ad4e" providerId="ADAL" clId="{D3AD4B1E-255B-4476-B17A-DB08E06ACA17}" dt="2024-01-28T08:34:44.069" v="313" actId="1037"/>
          <ac:picMkLst>
            <pc:docMk/>
            <pc:sldMk cId="3831696691" sldId="1830"/>
            <ac:picMk id="5" creationId="{FEAEC11F-7E2B-B7D3-8027-81F61D9A6F28}"/>
          </ac:picMkLst>
        </pc:picChg>
        <pc:picChg chg="del">
          <ac:chgData name="Yoel Kortick" userId="167978f5-7f40-4909-85d5-d4149554ad4e" providerId="ADAL" clId="{D3AD4B1E-255B-4476-B17A-DB08E06ACA17}" dt="2024-01-28T08:34:31.367" v="293" actId="478"/>
          <ac:picMkLst>
            <pc:docMk/>
            <pc:sldMk cId="3831696691" sldId="1830"/>
            <ac:picMk id="8" creationId="{51A87DB7-F570-4D58-AEA8-349AE1F9C419}"/>
          </ac:picMkLst>
        </pc:picChg>
        <pc:cxnChg chg="add mod">
          <ac:chgData name="Yoel Kortick" userId="167978f5-7f40-4909-85d5-d4149554ad4e" providerId="ADAL" clId="{D3AD4B1E-255B-4476-B17A-DB08E06ACA17}" dt="2024-01-28T08:34:44.069" v="313" actId="1037"/>
          <ac:cxnSpMkLst>
            <pc:docMk/>
            <pc:sldMk cId="3831696691" sldId="1830"/>
            <ac:cxnSpMk id="7" creationId="{58656802-A065-98C9-FDAF-5C23A7E330A6}"/>
          </ac:cxnSpMkLst>
        </pc:cxnChg>
        <pc:cxnChg chg="del">
          <ac:chgData name="Yoel Kortick" userId="167978f5-7f40-4909-85d5-d4149554ad4e" providerId="ADAL" clId="{D3AD4B1E-255B-4476-B17A-DB08E06ACA17}" dt="2024-01-28T08:34:37.861" v="296" actId="478"/>
          <ac:cxnSpMkLst>
            <pc:docMk/>
            <pc:sldMk cId="3831696691" sldId="1830"/>
            <ac:cxnSpMk id="11" creationId="{564A6DB9-524C-47DE-8636-EF7579348217}"/>
          </ac:cxnSpMkLst>
        </pc:cxnChg>
        <pc:cxnChg chg="del">
          <ac:chgData name="Yoel Kortick" userId="167978f5-7f40-4909-85d5-d4149554ad4e" providerId="ADAL" clId="{D3AD4B1E-255B-4476-B17A-DB08E06ACA17}" dt="2024-01-28T08:34:38.729" v="297" actId="478"/>
          <ac:cxnSpMkLst>
            <pc:docMk/>
            <pc:sldMk cId="3831696691" sldId="1830"/>
            <ac:cxnSpMk id="12" creationId="{EC7DBBF0-0A49-4E70-8664-648346A4AE5F}"/>
          </ac:cxnSpMkLst>
        </pc:cxnChg>
        <pc:cxnChg chg="add mod">
          <ac:chgData name="Yoel Kortick" userId="167978f5-7f40-4909-85d5-d4149554ad4e" providerId="ADAL" clId="{D3AD4B1E-255B-4476-B17A-DB08E06ACA17}" dt="2024-01-28T08:34:44.069" v="313" actId="1037"/>
          <ac:cxnSpMkLst>
            <pc:docMk/>
            <pc:sldMk cId="3831696691" sldId="1830"/>
            <ac:cxnSpMk id="13" creationId="{6A2B62E9-703A-393A-6F50-7C3EE6834270}"/>
          </ac:cxnSpMkLst>
        </pc:cxnChg>
      </pc:sldChg>
      <pc:sldChg chg="addSp delSp modSp mod">
        <pc:chgData name="Yoel Kortick" userId="167978f5-7f40-4909-85d5-d4149554ad4e" providerId="ADAL" clId="{D3AD4B1E-255B-4476-B17A-DB08E06ACA17}" dt="2024-01-28T08:35:38.427" v="335" actId="1037"/>
        <pc:sldMkLst>
          <pc:docMk/>
          <pc:sldMk cId="2413936222" sldId="1831"/>
        </pc:sldMkLst>
        <pc:spChg chg="mod">
          <ac:chgData name="Yoel Kortick" userId="167978f5-7f40-4909-85d5-d4149554ad4e" providerId="ADAL" clId="{D3AD4B1E-255B-4476-B17A-DB08E06ACA17}" dt="2024-01-28T08:35:38.427" v="335" actId="1037"/>
          <ac:spMkLst>
            <pc:docMk/>
            <pc:sldMk cId="2413936222" sldId="1831"/>
            <ac:spMk id="9" creationId="{B24E9A3F-C296-4598-AE77-B90EEDACABE7}"/>
          </ac:spMkLst>
        </pc:spChg>
        <pc:picChg chg="del">
          <ac:chgData name="Yoel Kortick" userId="167978f5-7f40-4909-85d5-d4149554ad4e" providerId="ADAL" clId="{D3AD4B1E-255B-4476-B17A-DB08E06ACA17}" dt="2024-01-28T08:35:24.913" v="315" actId="478"/>
          <ac:picMkLst>
            <pc:docMk/>
            <pc:sldMk cId="2413936222" sldId="1831"/>
            <ac:picMk id="6" creationId="{A5B81BDB-79D1-4708-8482-4C3858A0786A}"/>
          </ac:picMkLst>
        </pc:picChg>
        <pc:picChg chg="add mod ord">
          <ac:chgData name="Yoel Kortick" userId="167978f5-7f40-4909-85d5-d4149554ad4e" providerId="ADAL" clId="{D3AD4B1E-255B-4476-B17A-DB08E06ACA17}" dt="2024-01-28T08:35:33.689" v="324" actId="167"/>
          <ac:picMkLst>
            <pc:docMk/>
            <pc:sldMk cId="2413936222" sldId="1831"/>
            <ac:picMk id="7" creationId="{1312306C-0DA6-EE72-F309-A9CEA330EC22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7:55.153" v="394" actId="208"/>
        <pc:sldMkLst>
          <pc:docMk/>
          <pc:sldMk cId="2776388309" sldId="1832"/>
        </pc:sldMkLst>
        <pc:spChg chg="mod">
          <ac:chgData name="Yoel Kortick" userId="167978f5-7f40-4909-85d5-d4149554ad4e" providerId="ADAL" clId="{D3AD4B1E-255B-4476-B17A-DB08E06ACA17}" dt="2024-01-28T08:37:15.819" v="371" actId="1038"/>
          <ac:spMkLst>
            <pc:docMk/>
            <pc:sldMk cId="2776388309" sldId="1832"/>
            <ac:spMk id="9" creationId="{B24E9A3F-C296-4598-AE77-B90EEDACABE7}"/>
          </ac:spMkLst>
        </pc:spChg>
        <pc:spChg chg="mod">
          <ac:chgData name="Yoel Kortick" userId="167978f5-7f40-4909-85d5-d4149554ad4e" providerId="ADAL" clId="{D3AD4B1E-255B-4476-B17A-DB08E06ACA17}" dt="2024-01-28T08:37:53.422" v="393" actId="14100"/>
          <ac:spMkLst>
            <pc:docMk/>
            <pc:sldMk cId="2776388309" sldId="1832"/>
            <ac:spMk id="12" creationId="{1647CFC2-F0F6-4475-AC7F-0715CB17969A}"/>
          </ac:spMkLst>
        </pc:spChg>
        <pc:picChg chg="add del">
          <ac:chgData name="Yoel Kortick" userId="167978f5-7f40-4909-85d5-d4149554ad4e" providerId="ADAL" clId="{D3AD4B1E-255B-4476-B17A-DB08E06ACA17}" dt="2024-01-28T08:36:56.993" v="353" actId="478"/>
          <ac:picMkLst>
            <pc:docMk/>
            <pc:sldMk cId="2776388309" sldId="1832"/>
            <ac:picMk id="6" creationId="{70080702-65EA-3EEB-5F93-690CC6FCFBEA}"/>
          </ac:picMkLst>
        </pc:picChg>
        <pc:picChg chg="del">
          <ac:chgData name="Yoel Kortick" userId="167978f5-7f40-4909-85d5-d4149554ad4e" providerId="ADAL" clId="{D3AD4B1E-255B-4476-B17A-DB08E06ACA17}" dt="2024-01-28T08:36:36.474" v="336" actId="478"/>
          <ac:picMkLst>
            <pc:docMk/>
            <pc:sldMk cId="2776388309" sldId="1832"/>
            <ac:picMk id="8" creationId="{7D18005A-127E-4E54-8168-473393C3C2CD}"/>
          </ac:picMkLst>
        </pc:picChg>
        <pc:picChg chg="del">
          <ac:chgData name="Yoel Kortick" userId="167978f5-7f40-4909-85d5-d4149554ad4e" providerId="ADAL" clId="{D3AD4B1E-255B-4476-B17A-DB08E06ACA17}" dt="2024-01-28T08:37:39.789" v="372" actId="478"/>
          <ac:picMkLst>
            <pc:docMk/>
            <pc:sldMk cId="2776388309" sldId="1832"/>
            <ac:picMk id="11" creationId="{82766B78-2703-484C-B126-2F94BA4F9659}"/>
          </ac:picMkLst>
        </pc:picChg>
        <pc:picChg chg="add mod ord">
          <ac:chgData name="Yoel Kortick" userId="167978f5-7f40-4909-85d5-d4149554ad4e" providerId="ADAL" clId="{D3AD4B1E-255B-4476-B17A-DB08E06ACA17}" dt="2024-01-28T08:37:03.375" v="360" actId="1036"/>
          <ac:picMkLst>
            <pc:docMk/>
            <pc:sldMk cId="2776388309" sldId="1832"/>
            <ac:picMk id="13" creationId="{3068CEC8-4531-D836-3548-1CC15306185F}"/>
          </ac:picMkLst>
        </pc:picChg>
        <pc:picChg chg="add mod ord">
          <ac:chgData name="Yoel Kortick" userId="167978f5-7f40-4909-85d5-d4149554ad4e" providerId="ADAL" clId="{D3AD4B1E-255B-4476-B17A-DB08E06ACA17}" dt="2024-01-28T08:37:55.153" v="394" actId="208"/>
          <ac:picMkLst>
            <pc:docMk/>
            <pc:sldMk cId="2776388309" sldId="1832"/>
            <ac:picMk id="15" creationId="{A57E0257-3BFD-286B-C076-389EEFA0EAA1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8:27.660" v="398" actId="208"/>
        <pc:sldMkLst>
          <pc:docMk/>
          <pc:sldMk cId="4045016913" sldId="1834"/>
        </pc:sldMkLst>
        <pc:picChg chg="del">
          <ac:chgData name="Yoel Kortick" userId="167978f5-7f40-4909-85d5-d4149554ad4e" providerId="ADAL" clId="{D3AD4B1E-255B-4476-B17A-DB08E06ACA17}" dt="2024-01-28T08:38:21.407" v="395" actId="478"/>
          <ac:picMkLst>
            <pc:docMk/>
            <pc:sldMk cId="4045016913" sldId="1834"/>
            <ac:picMk id="6" creationId="{9D1FD00D-F231-4C2A-BBB3-520CEBA02C8E}"/>
          </ac:picMkLst>
        </pc:picChg>
        <pc:picChg chg="add mod ord">
          <ac:chgData name="Yoel Kortick" userId="167978f5-7f40-4909-85d5-d4149554ad4e" providerId="ADAL" clId="{D3AD4B1E-255B-4476-B17A-DB08E06ACA17}" dt="2024-01-28T08:38:27.660" v="398" actId="208"/>
          <ac:picMkLst>
            <pc:docMk/>
            <pc:sldMk cId="4045016913" sldId="1834"/>
            <ac:picMk id="8" creationId="{09DC7A06-D854-8D57-F5C9-0084F823EBE6}"/>
          </ac:picMkLst>
        </pc:picChg>
      </pc:sldChg>
      <pc:sldChg chg="addSp delSp modSp mod">
        <pc:chgData name="Yoel Kortick" userId="167978f5-7f40-4909-85d5-d4149554ad4e" providerId="ADAL" clId="{D3AD4B1E-255B-4476-B17A-DB08E06ACA17}" dt="2024-01-28T08:39:16.039" v="411" actId="208"/>
        <pc:sldMkLst>
          <pc:docMk/>
          <pc:sldMk cId="997806630" sldId="1835"/>
        </pc:sldMkLst>
        <pc:spChg chg="mod">
          <ac:chgData name="Yoel Kortick" userId="167978f5-7f40-4909-85d5-d4149554ad4e" providerId="ADAL" clId="{D3AD4B1E-255B-4476-B17A-DB08E06ACA17}" dt="2024-01-28T08:39:14.155" v="410" actId="14100"/>
          <ac:spMkLst>
            <pc:docMk/>
            <pc:sldMk cId="997806630" sldId="1835"/>
            <ac:spMk id="7" creationId="{E9DBE5B4-145E-4565-AA3F-BD7E582677E6}"/>
          </ac:spMkLst>
        </pc:spChg>
        <pc:picChg chg="add mod ord">
          <ac:chgData name="Yoel Kortick" userId="167978f5-7f40-4909-85d5-d4149554ad4e" providerId="ADAL" clId="{D3AD4B1E-255B-4476-B17A-DB08E06ACA17}" dt="2024-01-28T08:39:16.039" v="411" actId="208"/>
          <ac:picMkLst>
            <pc:docMk/>
            <pc:sldMk cId="997806630" sldId="1835"/>
            <ac:picMk id="6" creationId="{46AACB59-F591-3D06-399B-90D23CCA8624}"/>
          </ac:picMkLst>
        </pc:picChg>
        <pc:picChg chg="del">
          <ac:chgData name="Yoel Kortick" userId="167978f5-7f40-4909-85d5-d4149554ad4e" providerId="ADAL" clId="{D3AD4B1E-255B-4476-B17A-DB08E06ACA17}" dt="2024-01-28T08:39:02.615" v="399" actId="478"/>
          <ac:picMkLst>
            <pc:docMk/>
            <pc:sldMk cId="997806630" sldId="1835"/>
            <ac:picMk id="8" creationId="{FC48636C-0E08-4F67-BCE5-7A41E0B5E922}"/>
          </ac:picMkLst>
        </pc:picChg>
      </pc:sldChg>
      <pc:sldMasterChg chg="modSp mod">
        <pc:chgData name="Yoel Kortick" userId="167978f5-7f40-4909-85d5-d4149554ad4e" providerId="ADAL" clId="{D3AD4B1E-255B-4476-B17A-DB08E06ACA17}" dt="2024-01-28T08:02:26.492" v="1" actId="20577"/>
        <pc:sldMasterMkLst>
          <pc:docMk/>
          <pc:sldMasterMk cId="2149381290" sldId="2147483648"/>
        </pc:sldMasterMkLst>
        <pc:spChg chg="mod">
          <ac:chgData name="Yoel Kortick" userId="167978f5-7f40-4909-85d5-d4149554ad4e" providerId="ADAL" clId="{D3AD4B1E-255B-4476-B17A-DB08E06ACA17}" dt="2024-01-28T08:02:26.492" v="1" actId="20577"/>
          <ac:spMkLst>
            <pc:docMk/>
            <pc:sldMasterMk cId="2149381290" sldId="2147483648"/>
            <ac:spMk id="27" creationId="{00000000-0000-0000-0000-000000000000}"/>
          </ac:spMkLst>
        </pc:spChg>
      </pc:sldMasterChg>
    </pc:docChg>
  </pc:docChgLst>
  <pc:docChgLst>
    <pc:chgData name="Yoel Kortick" userId="167978f5-7f40-4909-85d5-d4149554ad4e" providerId="ADAL" clId="{B4BFBC32-1804-4A68-9574-FBD9E59D9210}"/>
    <pc:docChg chg="undo custSel addSld delSld modSld sldOrd">
      <pc:chgData name="Yoel Kortick" userId="167978f5-7f40-4909-85d5-d4149554ad4e" providerId="ADAL" clId="{B4BFBC32-1804-4A68-9574-FBD9E59D9210}" dt="2024-01-29T10:43:48.149" v="6873" actId="6549"/>
      <pc:docMkLst>
        <pc:docMk/>
      </pc:docMkLst>
      <pc:sldChg chg="add">
        <pc:chgData name="Yoel Kortick" userId="167978f5-7f40-4909-85d5-d4149554ad4e" providerId="ADAL" clId="{B4BFBC32-1804-4A68-9574-FBD9E59D9210}" dt="2024-01-28T15:05:43.520" v="764"/>
        <pc:sldMkLst>
          <pc:docMk/>
          <pc:sldMk cId="1698481378" sldId="1774"/>
        </pc:sldMkLst>
      </pc:sldChg>
      <pc:sldChg chg="modSp mod">
        <pc:chgData name="Yoel Kortick" userId="167978f5-7f40-4909-85d5-d4149554ad4e" providerId="ADAL" clId="{B4BFBC32-1804-4A68-9574-FBD9E59D9210}" dt="2024-01-28T14:41:59.957" v="14" actId="20577"/>
        <pc:sldMkLst>
          <pc:docMk/>
          <pc:sldMk cId="78585819" sldId="1778"/>
        </pc:sldMkLst>
        <pc:spChg chg="mod">
          <ac:chgData name="Yoel Kortick" userId="167978f5-7f40-4909-85d5-d4149554ad4e" providerId="ADAL" clId="{B4BFBC32-1804-4A68-9574-FBD9E59D9210}" dt="2024-01-28T14:41:59.957" v="14" actId="20577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B4BFBC32-1804-4A68-9574-FBD9E59D9210}" dt="2024-01-28T15:32:42.916" v="846" actId="255"/>
        <pc:sldMkLst>
          <pc:docMk/>
          <pc:sldMk cId="3464459227" sldId="1781"/>
        </pc:sldMkLst>
        <pc:spChg chg="mod">
          <ac:chgData name="Yoel Kortick" userId="167978f5-7f40-4909-85d5-d4149554ad4e" providerId="ADAL" clId="{B4BFBC32-1804-4A68-9574-FBD9E59D9210}" dt="2024-01-28T14:59:16.346" v="506" actId="20577"/>
          <ac:spMkLst>
            <pc:docMk/>
            <pc:sldMk cId="3464459227" sldId="1781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5:32:42.916" v="846" actId="255"/>
          <ac:spMkLst>
            <pc:docMk/>
            <pc:sldMk cId="3464459227" sldId="178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B4BFBC32-1804-4A68-9574-FBD9E59D9210}" dt="2024-01-29T08:26:40.736" v="3875" actId="14100"/>
        <pc:sldMkLst>
          <pc:docMk/>
          <pc:sldMk cId="1442708658" sldId="1783"/>
        </pc:sldMkLst>
        <pc:spChg chg="mod">
          <ac:chgData name="Yoel Kortick" userId="167978f5-7f40-4909-85d5-d4149554ad4e" providerId="ADAL" clId="{B4BFBC32-1804-4A68-9574-FBD9E59D9210}" dt="2024-01-29T08:26:40.736" v="3875" actId="14100"/>
          <ac:spMkLst>
            <pc:docMk/>
            <pc:sldMk cId="1442708658" sldId="1783"/>
            <ac:spMk id="63" creationId="{2818E309-CE24-45E0-8F37-EFD6121F7540}"/>
          </ac:spMkLst>
        </pc:spChg>
      </pc:sldChg>
      <pc:sldChg chg="addSp delSp modSp mod">
        <pc:chgData name="Yoel Kortick" userId="167978f5-7f40-4909-85d5-d4149554ad4e" providerId="ADAL" clId="{B4BFBC32-1804-4A68-9574-FBD9E59D9210}" dt="2024-01-28T15:00:23.928" v="569" actId="1037"/>
        <pc:sldMkLst>
          <pc:docMk/>
          <pc:sldMk cId="162733317" sldId="1792"/>
        </pc:sldMkLst>
        <pc:spChg chg="mod">
          <ac:chgData name="Yoel Kortick" userId="167978f5-7f40-4909-85d5-d4149554ad4e" providerId="ADAL" clId="{B4BFBC32-1804-4A68-9574-FBD9E59D9210}" dt="2024-01-28T15:00:08.527" v="566" actId="20577"/>
          <ac:spMkLst>
            <pc:docMk/>
            <pc:sldMk cId="162733317" sldId="1792"/>
            <ac:spMk id="3" creationId="{294BC29B-83C8-416D-9BA2-59380269EFCE}"/>
          </ac:spMkLst>
        </pc:spChg>
        <pc:spChg chg="del">
          <ac:chgData name="Yoel Kortick" userId="167978f5-7f40-4909-85d5-d4149554ad4e" providerId="ADAL" clId="{B4BFBC32-1804-4A68-9574-FBD9E59D9210}" dt="2024-01-28T14:44:52.959" v="19" actId="478"/>
          <ac:spMkLst>
            <pc:docMk/>
            <pc:sldMk cId="162733317" sldId="1792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8T14:44:55.199" v="20" actId="478"/>
          <ac:spMkLst>
            <pc:docMk/>
            <pc:sldMk cId="162733317" sldId="1792"/>
            <ac:spMk id="6" creationId="{63D3ED24-5554-9598-B989-C70957E5EBE0}"/>
          </ac:spMkLst>
        </pc:spChg>
        <pc:spChg chg="add mod">
          <ac:chgData name="Yoel Kortick" userId="167978f5-7f40-4909-85d5-d4149554ad4e" providerId="ADAL" clId="{B4BFBC32-1804-4A68-9574-FBD9E59D9210}" dt="2024-01-28T14:45:12.010" v="28" actId="20577"/>
          <ac:spMkLst>
            <pc:docMk/>
            <pc:sldMk cId="162733317" sldId="1792"/>
            <ac:spMk id="7" creationId="{B73225A7-1DCB-F8A0-2647-637E70D327B5}"/>
          </ac:spMkLst>
        </pc:spChg>
        <pc:spChg chg="add mod">
          <ac:chgData name="Yoel Kortick" userId="167978f5-7f40-4909-85d5-d4149554ad4e" providerId="ADAL" clId="{B4BFBC32-1804-4A68-9574-FBD9E59D9210}" dt="2024-01-28T14:45:17.415" v="40" actId="20577"/>
          <ac:spMkLst>
            <pc:docMk/>
            <pc:sldMk cId="162733317" sldId="1792"/>
            <ac:spMk id="8" creationId="{AD15862A-7163-BE19-3314-0C06F8A1FAA5}"/>
          </ac:spMkLst>
        </pc:spChg>
        <pc:spChg chg="add mod">
          <ac:chgData name="Yoel Kortick" userId="167978f5-7f40-4909-85d5-d4149554ad4e" providerId="ADAL" clId="{B4BFBC32-1804-4A68-9574-FBD9E59D9210}" dt="2024-01-28T14:45:23.508" v="41"/>
          <ac:spMkLst>
            <pc:docMk/>
            <pc:sldMk cId="162733317" sldId="1792"/>
            <ac:spMk id="9" creationId="{E0DC7C59-3A63-103A-42F1-B07CCB9776AE}"/>
          </ac:spMkLst>
        </pc:spChg>
        <pc:spChg chg="add mod">
          <ac:chgData name="Yoel Kortick" userId="167978f5-7f40-4909-85d5-d4149554ad4e" providerId="ADAL" clId="{B4BFBC32-1804-4A68-9574-FBD9E59D9210}" dt="2024-01-28T14:48:06.439" v="144" actId="14100"/>
          <ac:spMkLst>
            <pc:docMk/>
            <pc:sldMk cId="162733317" sldId="1792"/>
            <ac:spMk id="10" creationId="{F595A768-2C6F-90C7-3ED2-C6F342C2A73E}"/>
          </ac:spMkLst>
        </pc:spChg>
        <pc:spChg chg="add mod">
          <ac:chgData name="Yoel Kortick" userId="167978f5-7f40-4909-85d5-d4149554ad4e" providerId="ADAL" clId="{B4BFBC32-1804-4A68-9574-FBD9E59D9210}" dt="2024-01-28T14:48:06.439" v="144" actId="14100"/>
          <ac:spMkLst>
            <pc:docMk/>
            <pc:sldMk cId="162733317" sldId="1792"/>
            <ac:spMk id="11" creationId="{BAB5433F-8182-D39B-AF18-96F275113E57}"/>
          </ac:spMkLst>
        </pc:spChg>
        <pc:spChg chg="add mod">
          <ac:chgData name="Yoel Kortick" userId="167978f5-7f40-4909-85d5-d4149554ad4e" providerId="ADAL" clId="{B4BFBC32-1804-4A68-9574-FBD9E59D9210}" dt="2024-01-28T14:48:14.110" v="153" actId="1037"/>
          <ac:spMkLst>
            <pc:docMk/>
            <pc:sldMk cId="162733317" sldId="1792"/>
            <ac:spMk id="12" creationId="{3FAF598D-871D-1D01-7F75-8109E6CEEBE3}"/>
          </ac:spMkLst>
        </pc:spChg>
        <pc:spChg chg="add del mod">
          <ac:chgData name="Yoel Kortick" userId="167978f5-7f40-4909-85d5-d4149554ad4e" providerId="ADAL" clId="{B4BFBC32-1804-4A68-9574-FBD9E59D9210}" dt="2024-01-28T14:45:00.040" v="22" actId="478"/>
          <ac:spMkLst>
            <pc:docMk/>
            <pc:sldMk cId="162733317" sldId="1792"/>
            <ac:spMk id="18" creationId="{172882F0-161D-7F5D-F6A4-E61E204DDE5D}"/>
          </ac:spMkLst>
        </pc:spChg>
        <pc:spChg chg="add mod">
          <ac:chgData name="Yoel Kortick" userId="167978f5-7f40-4909-85d5-d4149554ad4e" providerId="ADAL" clId="{B4BFBC32-1804-4A68-9574-FBD9E59D9210}" dt="2024-01-28T15:00:20.066" v="568" actId="1037"/>
          <ac:spMkLst>
            <pc:docMk/>
            <pc:sldMk cId="162733317" sldId="1792"/>
            <ac:spMk id="21" creationId="{04EE86F2-3646-43AD-BC59-1496320954F8}"/>
          </ac:spMkLst>
        </pc:spChg>
        <pc:spChg chg="add mod">
          <ac:chgData name="Yoel Kortick" userId="167978f5-7f40-4909-85d5-d4149554ad4e" providerId="ADAL" clId="{B4BFBC32-1804-4A68-9574-FBD9E59D9210}" dt="2024-01-28T15:00:17.512" v="567" actId="1038"/>
          <ac:spMkLst>
            <pc:docMk/>
            <pc:sldMk cId="162733317" sldId="1792"/>
            <ac:spMk id="22" creationId="{1FA5D2CA-3032-A05C-AFE9-7CEAAF81962B}"/>
          </ac:spMkLst>
        </pc:spChg>
        <pc:spChg chg="add del mod">
          <ac:chgData name="Yoel Kortick" userId="167978f5-7f40-4909-85d5-d4149554ad4e" providerId="ADAL" clId="{B4BFBC32-1804-4A68-9574-FBD9E59D9210}" dt="2024-01-28T14:49:59.898" v="197" actId="1037"/>
          <ac:spMkLst>
            <pc:docMk/>
            <pc:sldMk cId="162733317" sldId="1792"/>
            <ac:spMk id="29" creationId="{0DCBAFEE-1294-FE43-DEB4-22F9F593C270}"/>
          </ac:spMkLst>
        </pc:spChg>
        <pc:spChg chg="add del mod">
          <ac:chgData name="Yoel Kortick" userId="167978f5-7f40-4909-85d5-d4149554ad4e" providerId="ADAL" clId="{B4BFBC32-1804-4A68-9574-FBD9E59D9210}" dt="2024-01-28T14:50:03.517" v="198" actId="1037"/>
          <ac:spMkLst>
            <pc:docMk/>
            <pc:sldMk cId="162733317" sldId="1792"/>
            <ac:spMk id="30" creationId="{B073A419-652C-CB4D-76FF-6C53A33D1B61}"/>
          </ac:spMkLst>
        </pc:spChg>
        <pc:spChg chg="add del mod">
          <ac:chgData name="Yoel Kortick" userId="167978f5-7f40-4909-85d5-d4149554ad4e" providerId="ADAL" clId="{B4BFBC32-1804-4A68-9574-FBD9E59D9210}" dt="2024-01-28T15:00:23.928" v="569" actId="1037"/>
          <ac:spMkLst>
            <pc:docMk/>
            <pc:sldMk cId="162733317" sldId="1792"/>
            <ac:spMk id="31" creationId="{BEB9FFEC-F553-67A0-C10C-9DA9A0E8D505}"/>
          </ac:spMkLst>
        </pc:spChg>
        <pc:cxnChg chg="add mod">
          <ac:chgData name="Yoel Kortick" userId="167978f5-7f40-4909-85d5-d4149554ad4e" providerId="ADAL" clId="{B4BFBC32-1804-4A68-9574-FBD9E59D9210}" dt="2024-01-28T14:44:56.217" v="21"/>
          <ac:cxnSpMkLst>
            <pc:docMk/>
            <pc:sldMk cId="162733317" sldId="1792"/>
            <ac:cxnSpMk id="13" creationId="{E512EBCA-FA78-5895-0A62-E0C90FE7E263}"/>
          </ac:cxnSpMkLst>
        </pc:cxnChg>
        <pc:cxnChg chg="add mod">
          <ac:chgData name="Yoel Kortick" userId="167978f5-7f40-4909-85d5-d4149554ad4e" providerId="ADAL" clId="{B4BFBC32-1804-4A68-9574-FBD9E59D9210}" dt="2024-01-28T14:44:56.217" v="21"/>
          <ac:cxnSpMkLst>
            <pc:docMk/>
            <pc:sldMk cId="162733317" sldId="1792"/>
            <ac:cxnSpMk id="14" creationId="{135EAD4D-5CDE-C0BF-85BA-F54E0AF413AE}"/>
          </ac:cxnSpMkLst>
        </pc:cxnChg>
        <pc:cxnChg chg="add mod">
          <ac:chgData name="Yoel Kortick" userId="167978f5-7f40-4909-85d5-d4149554ad4e" providerId="ADAL" clId="{B4BFBC32-1804-4A68-9574-FBD9E59D9210}" dt="2024-01-28T14:48:28.380" v="155" actId="14100"/>
          <ac:cxnSpMkLst>
            <pc:docMk/>
            <pc:sldMk cId="162733317" sldId="1792"/>
            <ac:cxnSpMk id="15" creationId="{79DDB082-839E-3133-71D8-F061B6E47DA0}"/>
          </ac:cxnSpMkLst>
        </pc:cxnChg>
        <pc:cxnChg chg="add mod">
          <ac:chgData name="Yoel Kortick" userId="167978f5-7f40-4909-85d5-d4149554ad4e" providerId="ADAL" clId="{B4BFBC32-1804-4A68-9574-FBD9E59D9210}" dt="2024-01-28T14:48:06.439" v="144" actId="14100"/>
          <ac:cxnSpMkLst>
            <pc:docMk/>
            <pc:sldMk cId="162733317" sldId="1792"/>
            <ac:cxnSpMk id="16" creationId="{19F610D3-E974-613D-3DF1-44888F600DB8}"/>
          </ac:cxnSpMkLst>
        </pc:cxnChg>
        <pc:cxnChg chg="add mod">
          <ac:chgData name="Yoel Kortick" userId="167978f5-7f40-4909-85d5-d4149554ad4e" providerId="ADAL" clId="{B4BFBC32-1804-4A68-9574-FBD9E59D9210}" dt="2024-01-28T14:48:19.253" v="154" actId="14100"/>
          <ac:cxnSpMkLst>
            <pc:docMk/>
            <pc:sldMk cId="162733317" sldId="1792"/>
            <ac:cxnSpMk id="17" creationId="{21F581DF-A37C-9371-6D2C-01BA41CA5FA6}"/>
          </ac:cxnSpMkLst>
        </pc:cxnChg>
        <pc:cxnChg chg="add mod">
          <ac:chgData name="Yoel Kortick" userId="167978f5-7f40-4909-85d5-d4149554ad4e" providerId="ADAL" clId="{B4BFBC32-1804-4A68-9574-FBD9E59D9210}" dt="2024-01-28T15:00:20.066" v="568" actId="1037"/>
          <ac:cxnSpMkLst>
            <pc:docMk/>
            <pc:sldMk cId="162733317" sldId="1792"/>
            <ac:cxnSpMk id="23" creationId="{32BE1D3D-EC2F-9935-AF8D-054FE2B1F09F}"/>
          </ac:cxnSpMkLst>
        </pc:cxnChg>
        <pc:cxnChg chg="add mod">
          <ac:chgData name="Yoel Kortick" userId="167978f5-7f40-4909-85d5-d4149554ad4e" providerId="ADAL" clId="{B4BFBC32-1804-4A68-9574-FBD9E59D9210}" dt="2024-01-28T15:00:17.512" v="567" actId="1038"/>
          <ac:cxnSpMkLst>
            <pc:docMk/>
            <pc:sldMk cId="162733317" sldId="1792"/>
            <ac:cxnSpMk id="24" creationId="{377728BD-AAA2-D7F1-09D8-BAFC25E4A6A7}"/>
          </ac:cxnSpMkLst>
        </pc:cxnChg>
        <pc:cxnChg chg="add del mod">
          <ac:chgData name="Yoel Kortick" userId="167978f5-7f40-4909-85d5-d4149554ad4e" providerId="ADAL" clId="{B4BFBC32-1804-4A68-9574-FBD9E59D9210}" dt="2024-01-28T14:50:41.083" v="215" actId="478"/>
          <ac:cxnSpMkLst>
            <pc:docMk/>
            <pc:sldMk cId="162733317" sldId="1792"/>
            <ac:cxnSpMk id="32" creationId="{154D5BB2-0FF1-A298-DB47-CC4128E02B20}"/>
          </ac:cxnSpMkLst>
        </pc:cxnChg>
        <pc:cxnChg chg="add del mod">
          <ac:chgData name="Yoel Kortick" userId="167978f5-7f40-4909-85d5-d4149554ad4e" providerId="ADAL" clId="{B4BFBC32-1804-4A68-9574-FBD9E59D9210}" dt="2024-01-28T14:51:05.300" v="245" actId="478"/>
          <ac:cxnSpMkLst>
            <pc:docMk/>
            <pc:sldMk cId="162733317" sldId="1792"/>
            <ac:cxnSpMk id="37" creationId="{433BB58F-9C1F-07CB-1605-56631E8E3408}"/>
          </ac:cxnSpMkLst>
        </pc:cxnChg>
        <pc:cxnChg chg="add mod">
          <ac:chgData name="Yoel Kortick" userId="167978f5-7f40-4909-85d5-d4149554ad4e" providerId="ADAL" clId="{B4BFBC32-1804-4A68-9574-FBD9E59D9210}" dt="2024-01-28T14:51:40.302" v="296" actId="14100"/>
          <ac:cxnSpMkLst>
            <pc:docMk/>
            <pc:sldMk cId="162733317" sldId="1792"/>
            <ac:cxnSpMk id="40" creationId="{DD041366-0734-63CA-41F5-4F053B2DBD0E}"/>
          </ac:cxnSpMkLst>
        </pc:cxnChg>
        <pc:cxnChg chg="add mod">
          <ac:chgData name="Yoel Kortick" userId="167978f5-7f40-4909-85d5-d4149554ad4e" providerId="ADAL" clId="{B4BFBC32-1804-4A68-9574-FBD9E59D9210}" dt="2024-01-28T14:51:47.646" v="297" actId="571"/>
          <ac:cxnSpMkLst>
            <pc:docMk/>
            <pc:sldMk cId="162733317" sldId="1792"/>
            <ac:cxnSpMk id="42" creationId="{ED8FD6EE-86FA-660D-54E3-D938D9F19391}"/>
          </ac:cxnSpMkLst>
        </pc:cxnChg>
        <pc:cxnChg chg="add mod">
          <ac:chgData name="Yoel Kortick" userId="167978f5-7f40-4909-85d5-d4149554ad4e" providerId="ADAL" clId="{B4BFBC32-1804-4A68-9574-FBD9E59D9210}" dt="2024-01-28T15:00:23.928" v="569" actId="1037"/>
          <ac:cxnSpMkLst>
            <pc:docMk/>
            <pc:sldMk cId="162733317" sldId="1792"/>
            <ac:cxnSpMk id="43" creationId="{C8404001-B468-60F1-7B02-2C0C5A624D47}"/>
          </ac:cxnSpMkLst>
        </pc:cxnChg>
      </pc:sldChg>
      <pc:sldChg chg="modSp mod">
        <pc:chgData name="Yoel Kortick" userId="167978f5-7f40-4909-85d5-d4149554ad4e" providerId="ADAL" clId="{B4BFBC32-1804-4A68-9574-FBD9E59D9210}" dt="2024-01-28T15:39:46.089" v="959" actId="20577"/>
        <pc:sldMkLst>
          <pc:docMk/>
          <pc:sldMk cId="2606218952" sldId="1793"/>
        </pc:sldMkLst>
        <pc:spChg chg="mod">
          <ac:chgData name="Yoel Kortick" userId="167978f5-7f40-4909-85d5-d4149554ad4e" providerId="ADAL" clId="{B4BFBC32-1804-4A68-9574-FBD9E59D9210}" dt="2024-01-28T15:00:46.310" v="581" actId="20577"/>
          <ac:spMkLst>
            <pc:docMk/>
            <pc:sldMk cId="2606218952" sldId="1793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5:39:46.089" v="959" actId="20577"/>
          <ac:spMkLst>
            <pc:docMk/>
            <pc:sldMk cId="2606218952" sldId="1793"/>
            <ac:spMk id="4" creationId="{7DCC24B9-304C-43F8-A814-5ED2034E8A02}"/>
          </ac:spMkLst>
        </pc:spChg>
      </pc:sldChg>
      <pc:sldChg chg="modSp del mod">
        <pc:chgData name="Yoel Kortick" userId="167978f5-7f40-4909-85d5-d4149554ad4e" providerId="ADAL" clId="{B4BFBC32-1804-4A68-9574-FBD9E59D9210}" dt="2024-01-28T15:05:02.268" v="762" actId="47"/>
        <pc:sldMkLst>
          <pc:docMk/>
          <pc:sldMk cId="290747644" sldId="1794"/>
        </pc:sldMkLst>
        <pc:spChg chg="mod">
          <ac:chgData name="Yoel Kortick" userId="167978f5-7f40-4909-85d5-d4149554ad4e" providerId="ADAL" clId="{B4BFBC32-1804-4A68-9574-FBD9E59D9210}" dt="2024-01-28T15:04:41.354" v="761" actId="27636"/>
          <ac:spMkLst>
            <pc:docMk/>
            <pc:sldMk cId="290747644" sldId="1794"/>
            <ac:spMk id="63" creationId="{2818E309-CE24-45E0-8F37-EFD6121F7540}"/>
          </ac:spMkLst>
        </pc:spChg>
      </pc:sldChg>
      <pc:sldChg chg="modSp add mod">
        <pc:chgData name="Yoel Kortick" userId="167978f5-7f40-4909-85d5-d4149554ad4e" providerId="ADAL" clId="{B4BFBC32-1804-4A68-9574-FBD9E59D9210}" dt="2024-01-28T15:38:21.393" v="896" actId="255"/>
        <pc:sldMkLst>
          <pc:docMk/>
          <pc:sldMk cId="3404480613" sldId="1794"/>
        </pc:sldMkLst>
        <pc:spChg chg="mod">
          <ac:chgData name="Yoel Kortick" userId="167978f5-7f40-4909-85d5-d4149554ad4e" providerId="ADAL" clId="{B4BFBC32-1804-4A68-9574-FBD9E59D9210}" dt="2024-01-28T15:38:21.393" v="896" actId="255"/>
          <ac:spMkLst>
            <pc:docMk/>
            <pc:sldMk cId="3404480613" sldId="1794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B4BFBC32-1804-4A68-9574-FBD9E59D9210}" dt="2024-01-28T15:39:05.111" v="921" actId="20577"/>
        <pc:sldMkLst>
          <pc:docMk/>
          <pc:sldMk cId="3344229576" sldId="1795"/>
        </pc:sldMkLst>
        <pc:spChg chg="mod">
          <ac:chgData name="Yoel Kortick" userId="167978f5-7f40-4909-85d5-d4149554ad4e" providerId="ADAL" clId="{B4BFBC32-1804-4A68-9574-FBD9E59D9210}" dt="2024-01-28T15:39:05.111" v="921" actId="20577"/>
          <ac:spMkLst>
            <pc:docMk/>
            <pc:sldMk cId="3344229576" sldId="1795"/>
            <ac:spMk id="4" creationId="{A1FE6F9A-C018-4915-94D1-7B4CD1DF4BFF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854716001" sldId="1795"/>
        </pc:sldMkLst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523318667" sldId="1796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523318667" sldId="1796"/>
            <ac:spMk id="63" creationId="{2818E309-CE24-45E0-8F37-EFD6121F7540}"/>
          </ac:spMkLst>
        </pc:spChg>
      </pc:sldChg>
      <pc:sldChg chg="addSp delSp modSp add del mod">
        <pc:chgData name="Yoel Kortick" userId="167978f5-7f40-4909-85d5-d4149554ad4e" providerId="ADAL" clId="{B4BFBC32-1804-4A68-9574-FBD9E59D9210}" dt="2024-01-28T16:27:48.663" v="1708" actId="47"/>
        <pc:sldMkLst>
          <pc:docMk/>
          <pc:sldMk cId="3959602537" sldId="1796"/>
        </pc:sldMkLst>
        <pc:spChg chg="mod">
          <ac:chgData name="Yoel Kortick" userId="167978f5-7f40-4909-85d5-d4149554ad4e" providerId="ADAL" clId="{B4BFBC32-1804-4A68-9574-FBD9E59D9210}" dt="2024-01-28T15:39:11.223" v="943" actId="20577"/>
          <ac:spMkLst>
            <pc:docMk/>
            <pc:sldMk cId="3959602537" sldId="1796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6:26:35.397" v="1639" actId="20577"/>
          <ac:spMkLst>
            <pc:docMk/>
            <pc:sldMk cId="3959602537" sldId="1796"/>
            <ac:spMk id="4" creationId="{7DCC24B9-304C-43F8-A814-5ED2034E8A02}"/>
          </ac:spMkLst>
        </pc:spChg>
        <pc:spChg chg="add del">
          <ac:chgData name="Yoel Kortick" userId="167978f5-7f40-4909-85d5-d4149554ad4e" providerId="ADAL" clId="{B4BFBC32-1804-4A68-9574-FBD9E59D9210}" dt="2024-01-28T16:24:48.177" v="1630" actId="478"/>
          <ac:spMkLst>
            <pc:docMk/>
            <pc:sldMk cId="3959602537" sldId="1796"/>
            <ac:spMk id="7" creationId="{46B1F7CE-7878-857D-5797-9EE0681B16E2}"/>
          </ac:spMkLst>
        </pc:spChg>
        <pc:spChg chg="add del">
          <ac:chgData name="Yoel Kortick" userId="167978f5-7f40-4909-85d5-d4149554ad4e" providerId="ADAL" clId="{B4BFBC32-1804-4A68-9574-FBD9E59D9210}" dt="2024-01-28T16:24:47.045" v="1629" actId="478"/>
          <ac:spMkLst>
            <pc:docMk/>
            <pc:sldMk cId="3959602537" sldId="1796"/>
            <ac:spMk id="10" creationId="{871F1414-84BF-AA16-4D99-5095EB6A940C}"/>
          </ac:spMkLst>
        </pc:spChg>
        <pc:spChg chg="add del mod">
          <ac:chgData name="Yoel Kortick" userId="167978f5-7f40-4909-85d5-d4149554ad4e" providerId="ADAL" clId="{B4BFBC32-1804-4A68-9574-FBD9E59D9210}" dt="2024-01-28T16:23:36.553" v="1627" actId="11529"/>
          <ac:spMkLst>
            <pc:docMk/>
            <pc:sldMk cId="3959602537" sldId="1796"/>
            <ac:spMk id="11" creationId="{EE071C72-CE2C-CBAD-0DDD-C13377D43364}"/>
          </ac:spMkLst>
        </pc:spChg>
        <pc:spChg chg="add del">
          <ac:chgData name="Yoel Kortick" userId="167978f5-7f40-4909-85d5-d4149554ad4e" providerId="ADAL" clId="{B4BFBC32-1804-4A68-9574-FBD9E59D9210}" dt="2024-01-28T16:23:31.724" v="1625" actId="11529"/>
          <ac:spMkLst>
            <pc:docMk/>
            <pc:sldMk cId="3959602537" sldId="1796"/>
            <ac:spMk id="12" creationId="{0D3C2FAC-E589-A3FC-9598-985DB9C8212D}"/>
          </ac:spMkLst>
        </pc:spChg>
        <pc:picChg chg="add del mod">
          <ac:chgData name="Yoel Kortick" userId="167978f5-7f40-4909-85d5-d4149554ad4e" providerId="ADAL" clId="{B4BFBC32-1804-4A68-9574-FBD9E59D9210}" dt="2024-01-28T16:19:45.375" v="1530" actId="478"/>
          <ac:picMkLst>
            <pc:docMk/>
            <pc:sldMk cId="3959602537" sldId="1796"/>
            <ac:picMk id="6" creationId="{5B915268-D1D9-F777-3533-60270854E117}"/>
          </ac:picMkLst>
        </pc:picChg>
        <pc:picChg chg="add del mod">
          <ac:chgData name="Yoel Kortick" userId="167978f5-7f40-4909-85d5-d4149554ad4e" providerId="ADAL" clId="{B4BFBC32-1804-4A68-9574-FBD9E59D9210}" dt="2024-01-28T16:24:45.947" v="1628" actId="478"/>
          <ac:picMkLst>
            <pc:docMk/>
            <pc:sldMk cId="3959602537" sldId="1796"/>
            <ac:picMk id="9" creationId="{383CB0E9-3436-EE0E-21CA-02404C66AA17}"/>
          </ac:picMkLst>
        </pc:picChg>
        <pc:cxnChg chg="add del">
          <ac:chgData name="Yoel Kortick" userId="167978f5-7f40-4909-85d5-d4149554ad4e" providerId="ADAL" clId="{B4BFBC32-1804-4A68-9574-FBD9E59D9210}" dt="2024-01-28T16:23:31.454" v="1624" actId="11529"/>
          <ac:cxnSpMkLst>
            <pc:docMk/>
            <pc:sldMk cId="3959602537" sldId="1796"/>
            <ac:cxnSpMk id="14" creationId="{C7658914-D81C-7971-75D7-043D8E4FC183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54846329" sldId="1797"/>
        </pc:sldMkLst>
      </pc:sldChg>
      <pc:sldChg chg="modSp add mod">
        <pc:chgData name="Yoel Kortick" userId="167978f5-7f40-4909-85d5-d4149554ad4e" providerId="ADAL" clId="{B4BFBC32-1804-4A68-9574-FBD9E59D9210}" dt="2024-01-28T16:05:30.331" v="1226" actId="14100"/>
        <pc:sldMkLst>
          <pc:docMk/>
          <pc:sldMk cId="560928004" sldId="1797"/>
        </pc:sldMkLst>
        <pc:spChg chg="mod">
          <ac:chgData name="Yoel Kortick" userId="167978f5-7f40-4909-85d5-d4149554ad4e" providerId="ADAL" clId="{B4BFBC32-1804-4A68-9574-FBD9E59D9210}" dt="2024-01-28T16:05:30.331" v="1226" actId="14100"/>
          <ac:spMkLst>
            <pc:docMk/>
            <pc:sldMk cId="560928004" sldId="1797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631609961" sldId="1798"/>
        </pc:sldMkLst>
      </pc:sldChg>
      <pc:sldChg chg="addSp delSp modSp add mod">
        <pc:chgData name="Yoel Kortick" userId="167978f5-7f40-4909-85d5-d4149554ad4e" providerId="ADAL" clId="{B4BFBC32-1804-4A68-9574-FBD9E59D9210}" dt="2024-01-28T16:06:57.784" v="1294" actId="14100"/>
        <pc:sldMkLst>
          <pc:docMk/>
          <pc:sldMk cId="3978821820" sldId="1798"/>
        </pc:sldMkLst>
        <pc:spChg chg="del">
          <ac:chgData name="Yoel Kortick" userId="167978f5-7f40-4909-85d5-d4149554ad4e" providerId="ADAL" clId="{B4BFBC32-1804-4A68-9574-FBD9E59D9210}" dt="2024-01-28T16:02:55.472" v="990" actId="478"/>
          <ac:spMkLst>
            <pc:docMk/>
            <pc:sldMk cId="3978821820" sldId="1798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8T16:02:59.304" v="991" actId="478"/>
          <ac:spMkLst>
            <pc:docMk/>
            <pc:sldMk cId="3978821820" sldId="1798"/>
            <ac:spMk id="6" creationId="{54E5DA26-7F3F-6094-1F5A-EA8937209EFF}"/>
          </ac:spMkLst>
        </pc:spChg>
        <pc:spChg chg="add mod">
          <ac:chgData name="Yoel Kortick" userId="167978f5-7f40-4909-85d5-d4149554ad4e" providerId="ADAL" clId="{B4BFBC32-1804-4A68-9574-FBD9E59D9210}" dt="2024-01-28T16:06:09.774" v="1292" actId="208"/>
          <ac:spMkLst>
            <pc:docMk/>
            <pc:sldMk cId="3978821820" sldId="1798"/>
            <ac:spMk id="9" creationId="{D06C022C-387E-0F49-D513-D1BE789BE68D}"/>
          </ac:spMkLst>
        </pc:spChg>
        <pc:spChg chg="add mod">
          <ac:chgData name="Yoel Kortick" userId="167978f5-7f40-4909-85d5-d4149554ad4e" providerId="ADAL" clId="{B4BFBC32-1804-4A68-9574-FBD9E59D9210}" dt="2024-01-28T16:06:57.784" v="1294" actId="14100"/>
          <ac:spMkLst>
            <pc:docMk/>
            <pc:sldMk cId="3978821820" sldId="1798"/>
            <ac:spMk id="10" creationId="{F7A9D2B3-79B3-AAEF-9E37-1D7F395663F0}"/>
          </ac:spMkLst>
        </pc:spChg>
        <pc:picChg chg="add mod">
          <ac:chgData name="Yoel Kortick" userId="167978f5-7f40-4909-85d5-d4149554ad4e" providerId="ADAL" clId="{B4BFBC32-1804-4A68-9574-FBD9E59D9210}" dt="2024-01-28T16:03:09.860" v="1004" actId="208"/>
          <ac:picMkLst>
            <pc:docMk/>
            <pc:sldMk cId="3978821820" sldId="1798"/>
            <ac:picMk id="8" creationId="{6E547DCB-D857-6789-7642-08E353DD6A1A}"/>
          </ac:picMkLst>
        </pc:picChg>
      </pc:sldChg>
      <pc:sldChg chg="addSp modSp add mod">
        <pc:chgData name="Yoel Kortick" userId="167978f5-7f40-4909-85d5-d4149554ad4e" providerId="ADAL" clId="{B4BFBC32-1804-4A68-9574-FBD9E59D9210}" dt="2024-01-28T16:12:09.854" v="1444" actId="11529"/>
        <pc:sldMkLst>
          <pc:docMk/>
          <pc:sldMk cId="91927606" sldId="1799"/>
        </pc:sldMkLst>
        <pc:spChg chg="mod">
          <ac:chgData name="Yoel Kortick" userId="167978f5-7f40-4909-85d5-d4149554ad4e" providerId="ADAL" clId="{B4BFBC32-1804-4A68-9574-FBD9E59D9210}" dt="2024-01-28T16:10:31.903" v="1396" actId="20577"/>
          <ac:spMkLst>
            <pc:docMk/>
            <pc:sldMk cId="91927606" sldId="1799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8T16:12:09.854" v="1444" actId="11529"/>
          <ac:spMkLst>
            <pc:docMk/>
            <pc:sldMk cId="91927606" sldId="1799"/>
            <ac:spMk id="7" creationId="{84117020-BF04-28EB-BFB9-736732F8A25C}"/>
          </ac:spMkLst>
        </pc:spChg>
        <pc:picChg chg="add mod">
          <ac:chgData name="Yoel Kortick" userId="167978f5-7f40-4909-85d5-d4149554ad4e" providerId="ADAL" clId="{B4BFBC32-1804-4A68-9574-FBD9E59D9210}" dt="2024-01-28T16:12:01.115" v="1443" actId="208"/>
          <ac:picMkLst>
            <pc:docMk/>
            <pc:sldMk cId="91927606" sldId="1799"/>
            <ac:picMk id="6" creationId="{FD99FFCB-EE89-6552-48AF-854031672B15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2475708964" sldId="1799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2475708964" sldId="1799"/>
            <ac:spMk id="63" creationId="{2818E309-CE24-45E0-8F37-EFD6121F7540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8T16:11:49.866" v="1435" actId="1036"/>
        <pc:sldMkLst>
          <pc:docMk/>
          <pc:sldMk cId="859637118" sldId="1800"/>
        </pc:sldMkLst>
        <pc:spChg chg="add mod">
          <ac:chgData name="Yoel Kortick" userId="167978f5-7f40-4909-85d5-d4149554ad4e" providerId="ADAL" clId="{B4BFBC32-1804-4A68-9574-FBD9E59D9210}" dt="2024-01-28T16:10:59.996" v="1424" actId="1076"/>
          <ac:spMkLst>
            <pc:docMk/>
            <pc:sldMk cId="859637118" sldId="1800"/>
            <ac:spMk id="6" creationId="{E566EA7C-91CC-7F56-9EBE-3C8BF8C87415}"/>
          </ac:spMkLst>
        </pc:spChg>
        <pc:spChg chg="mod">
          <ac:chgData name="Yoel Kortick" userId="167978f5-7f40-4909-85d5-d4149554ad4e" providerId="ADAL" clId="{B4BFBC32-1804-4A68-9574-FBD9E59D9210}" dt="2024-01-28T16:10:43.769" v="1397" actId="1076"/>
          <ac:spMkLst>
            <pc:docMk/>
            <pc:sldMk cId="859637118" sldId="1800"/>
            <ac:spMk id="9" creationId="{D06C022C-387E-0F49-D513-D1BE789BE68D}"/>
          </ac:spMkLst>
        </pc:spChg>
        <pc:spChg chg="mod">
          <ac:chgData name="Yoel Kortick" userId="167978f5-7f40-4909-85d5-d4149554ad4e" providerId="ADAL" clId="{B4BFBC32-1804-4A68-9574-FBD9E59D9210}" dt="2024-01-28T16:08:23.471" v="1348" actId="1037"/>
          <ac:spMkLst>
            <pc:docMk/>
            <pc:sldMk cId="859637118" sldId="1800"/>
            <ac:spMk id="10" creationId="{F7A9D2B3-79B3-AAEF-9E37-1D7F395663F0}"/>
          </ac:spMkLst>
        </pc:spChg>
        <pc:picChg chg="add mod ord">
          <ac:chgData name="Yoel Kortick" userId="167978f5-7f40-4909-85d5-d4149554ad4e" providerId="ADAL" clId="{B4BFBC32-1804-4A68-9574-FBD9E59D9210}" dt="2024-01-28T16:08:28.415" v="1349" actId="208"/>
          <ac:picMkLst>
            <pc:docMk/>
            <pc:sldMk cId="859637118" sldId="1800"/>
            <ac:picMk id="5" creationId="{98DA9087-7B43-C4D5-C640-EEB852102A3B}"/>
          </ac:picMkLst>
        </pc:picChg>
        <pc:picChg chg="del">
          <ac:chgData name="Yoel Kortick" userId="167978f5-7f40-4909-85d5-d4149554ad4e" providerId="ADAL" clId="{B4BFBC32-1804-4A68-9574-FBD9E59D9210}" dt="2024-01-28T16:08:05.547" v="1327" actId="478"/>
          <ac:picMkLst>
            <pc:docMk/>
            <pc:sldMk cId="859637118" sldId="1800"/>
            <ac:picMk id="8" creationId="{6E547DCB-D857-6789-7642-08E353DD6A1A}"/>
          </ac:picMkLst>
        </pc:picChg>
        <pc:cxnChg chg="add mod">
          <ac:chgData name="Yoel Kortick" userId="167978f5-7f40-4909-85d5-d4149554ad4e" providerId="ADAL" clId="{B4BFBC32-1804-4A68-9574-FBD9E59D9210}" dt="2024-01-28T16:11:49.866" v="1435" actId="1036"/>
          <ac:cxnSpMkLst>
            <pc:docMk/>
            <pc:sldMk cId="859637118" sldId="1800"/>
            <ac:cxnSpMk id="11" creationId="{9A6995D0-F08A-F681-23BB-03EC037E7E2C}"/>
          </ac:cxnSpMkLst>
        </pc:cxnChg>
        <pc:cxnChg chg="add mod">
          <ac:chgData name="Yoel Kortick" userId="167978f5-7f40-4909-85d5-d4149554ad4e" providerId="ADAL" clId="{B4BFBC32-1804-4A68-9574-FBD9E59D9210}" dt="2024-01-28T16:11:44.175" v="1434" actId="1035"/>
          <ac:cxnSpMkLst>
            <pc:docMk/>
            <pc:sldMk cId="859637118" sldId="1800"/>
            <ac:cxnSpMk id="13" creationId="{CF9C83A3-555D-DEF7-D0DD-592F38B7069D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518583007" sldId="1800"/>
        </pc:sldMkLst>
      </pc:sldChg>
      <pc:sldChg chg="modSp add mod">
        <pc:chgData name="Yoel Kortick" userId="167978f5-7f40-4909-85d5-d4149554ad4e" providerId="ADAL" clId="{B4BFBC32-1804-4A68-9574-FBD9E59D9210}" dt="2024-01-28T16:14:01.731" v="1457" actId="20577"/>
        <pc:sldMkLst>
          <pc:docMk/>
          <pc:sldMk cId="1983928498" sldId="1801"/>
        </pc:sldMkLst>
        <pc:spChg chg="mod">
          <ac:chgData name="Yoel Kortick" userId="167978f5-7f40-4909-85d5-d4149554ad4e" providerId="ADAL" clId="{B4BFBC32-1804-4A68-9574-FBD9E59D9210}" dt="2024-01-28T16:14:01.731" v="1457" actId="20577"/>
          <ac:spMkLst>
            <pc:docMk/>
            <pc:sldMk cId="1983928498" sldId="1801"/>
            <ac:spMk id="4" creationId="{A1FE6F9A-C018-4915-94D1-7B4CD1DF4BFF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77146755" sldId="1801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53506621" sldId="1802"/>
        </pc:sldMkLst>
      </pc:sldChg>
      <pc:sldChg chg="addSp delSp modSp add mod">
        <pc:chgData name="Yoel Kortick" userId="167978f5-7f40-4909-85d5-d4149554ad4e" providerId="ADAL" clId="{B4BFBC32-1804-4A68-9574-FBD9E59D9210}" dt="2024-01-28T16:32:49.055" v="1944" actId="478"/>
        <pc:sldMkLst>
          <pc:docMk/>
          <pc:sldMk cId="1346361490" sldId="1802"/>
        </pc:sldMkLst>
        <pc:spChg chg="mod">
          <ac:chgData name="Yoel Kortick" userId="167978f5-7f40-4909-85d5-d4149554ad4e" providerId="ADAL" clId="{B4BFBC32-1804-4A68-9574-FBD9E59D9210}" dt="2024-01-28T16:14:14.268" v="1483" actId="20577"/>
          <ac:spMkLst>
            <pc:docMk/>
            <pc:sldMk cId="1346361490" sldId="1802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8T16:30:51.146" v="1890" actId="313"/>
          <ac:spMkLst>
            <pc:docMk/>
            <pc:sldMk cId="1346361490" sldId="1802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8T16:32:49.055" v="1944" actId="478"/>
          <ac:spMkLst>
            <pc:docMk/>
            <pc:sldMk cId="1346361490" sldId="1802"/>
            <ac:spMk id="7" creationId="{46B1F7CE-7878-857D-5797-9EE0681B16E2}"/>
          </ac:spMkLst>
        </pc:spChg>
        <pc:picChg chg="del">
          <ac:chgData name="Yoel Kortick" userId="167978f5-7f40-4909-85d5-d4149554ad4e" providerId="ADAL" clId="{B4BFBC32-1804-4A68-9574-FBD9E59D9210}" dt="2024-01-28T16:29:01.622" v="1767" actId="478"/>
          <ac:picMkLst>
            <pc:docMk/>
            <pc:sldMk cId="1346361490" sldId="1802"/>
            <ac:picMk id="6" creationId="{5B915268-D1D9-F777-3533-60270854E117}"/>
          </ac:picMkLst>
        </pc:picChg>
        <pc:picChg chg="add del">
          <ac:chgData name="Yoel Kortick" userId="167978f5-7f40-4909-85d5-d4149554ad4e" providerId="ADAL" clId="{B4BFBC32-1804-4A68-9574-FBD9E59D9210}" dt="2024-01-28T16:31:19.744" v="1892" actId="478"/>
          <ac:picMkLst>
            <pc:docMk/>
            <pc:sldMk cId="1346361490" sldId="1802"/>
            <ac:picMk id="8" creationId="{E8176222-1D8A-D250-7EE9-4A646D8834B8}"/>
          </ac:picMkLst>
        </pc:picChg>
        <pc:picChg chg="add del">
          <ac:chgData name="Yoel Kortick" userId="167978f5-7f40-4909-85d5-d4149554ad4e" providerId="ADAL" clId="{B4BFBC32-1804-4A68-9574-FBD9E59D9210}" dt="2024-01-28T16:32:45.465" v="1943" actId="478"/>
          <ac:picMkLst>
            <pc:docMk/>
            <pc:sldMk cId="1346361490" sldId="1802"/>
            <ac:picMk id="10" creationId="{7D61696B-8785-3B72-3021-778CA76DC29A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332036098" sldId="1803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332036098" sldId="1803"/>
            <ac:spMk id="63" creationId="{2818E309-CE24-45E0-8F37-EFD6121F7540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8T16:27:54.643" v="1709" actId="6549"/>
        <pc:sldMkLst>
          <pc:docMk/>
          <pc:sldMk cId="2941223561" sldId="1803"/>
        </pc:sldMkLst>
        <pc:spChg chg="mod">
          <ac:chgData name="Yoel Kortick" userId="167978f5-7f40-4909-85d5-d4149554ad4e" providerId="ADAL" clId="{B4BFBC32-1804-4A68-9574-FBD9E59D9210}" dt="2024-01-28T16:27:54.643" v="1709" actId="6549"/>
          <ac:spMkLst>
            <pc:docMk/>
            <pc:sldMk cId="2941223561" sldId="1803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8T16:23:28.727" v="1614" actId="1076"/>
          <ac:spMkLst>
            <pc:docMk/>
            <pc:sldMk cId="2941223561" sldId="1803"/>
            <ac:spMk id="7" creationId="{46B1F7CE-7878-857D-5797-9EE0681B16E2}"/>
          </ac:spMkLst>
        </pc:spChg>
        <pc:spChg chg="add del mod">
          <ac:chgData name="Yoel Kortick" userId="167978f5-7f40-4909-85d5-d4149554ad4e" providerId="ADAL" clId="{B4BFBC32-1804-4A68-9574-FBD9E59D9210}" dt="2024-01-28T16:23:27.886" v="1611"/>
          <ac:spMkLst>
            <pc:docMk/>
            <pc:sldMk cId="2941223561" sldId="1803"/>
            <ac:spMk id="9" creationId="{F8F5CD22-0B93-FB1C-EBE0-AA1D5386F6E2}"/>
          </ac:spMkLst>
        </pc:spChg>
        <pc:picChg chg="add del">
          <ac:chgData name="Yoel Kortick" userId="167978f5-7f40-4909-85d5-d4149554ad4e" providerId="ADAL" clId="{B4BFBC32-1804-4A68-9574-FBD9E59D9210}" dt="2024-01-28T16:23:29.789" v="1618" actId="478"/>
          <ac:picMkLst>
            <pc:docMk/>
            <pc:sldMk cId="2941223561" sldId="1803"/>
            <ac:picMk id="6" creationId="{5B915268-D1D9-F777-3533-60270854E117}"/>
          </ac:picMkLst>
        </pc:picChg>
        <pc:picChg chg="add del mod ord">
          <ac:chgData name="Yoel Kortick" userId="167978f5-7f40-4909-85d5-d4149554ad4e" providerId="ADAL" clId="{B4BFBC32-1804-4A68-9574-FBD9E59D9210}" dt="2024-01-28T16:23:29.510" v="1617" actId="22"/>
          <ac:picMkLst>
            <pc:docMk/>
            <pc:sldMk cId="2941223561" sldId="1803"/>
            <ac:picMk id="8" creationId="{93C93A5A-44E4-D891-7150-5C8060AF5342}"/>
          </ac:picMkLst>
        </pc:picChg>
        <pc:cxnChg chg="add del mod">
          <ac:chgData name="Yoel Kortick" userId="167978f5-7f40-4909-85d5-d4149554ad4e" providerId="ADAL" clId="{B4BFBC32-1804-4A68-9574-FBD9E59D9210}" dt="2024-01-28T16:23:27.886" v="1611"/>
          <ac:cxnSpMkLst>
            <pc:docMk/>
            <pc:sldMk cId="2941223561" sldId="1803"/>
            <ac:cxnSpMk id="10" creationId="{8FAC35F1-4252-6AB2-2AE4-972460A72980}"/>
          </ac:cxnSpMkLst>
        </pc:cxnChg>
      </pc:sldChg>
      <pc:sldChg chg="addSp delSp modSp add mod">
        <pc:chgData name="Yoel Kortick" userId="167978f5-7f40-4909-85d5-d4149554ad4e" providerId="ADAL" clId="{B4BFBC32-1804-4A68-9574-FBD9E59D9210}" dt="2024-01-28T16:32:39.635" v="1942" actId="11529"/>
        <pc:sldMkLst>
          <pc:docMk/>
          <pc:sldMk cId="2106211135" sldId="1804"/>
        </pc:sldMkLst>
        <pc:spChg chg="del">
          <ac:chgData name="Yoel Kortick" userId="167978f5-7f40-4909-85d5-d4149554ad4e" providerId="ADAL" clId="{B4BFBC32-1804-4A68-9574-FBD9E59D9210}" dt="2024-01-28T16:32:07.793" v="1904" actId="478"/>
          <ac:spMkLst>
            <pc:docMk/>
            <pc:sldMk cId="2106211135" sldId="1804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8T16:32:08.763" v="1905" actId="478"/>
          <ac:spMkLst>
            <pc:docMk/>
            <pc:sldMk cId="2106211135" sldId="1804"/>
            <ac:spMk id="6" creationId="{18B4E833-3E93-ECB9-F90E-53C257F54D04}"/>
          </ac:spMkLst>
        </pc:spChg>
        <pc:spChg chg="mod">
          <ac:chgData name="Yoel Kortick" userId="167978f5-7f40-4909-85d5-d4149554ad4e" providerId="ADAL" clId="{B4BFBC32-1804-4A68-9574-FBD9E59D9210}" dt="2024-01-28T16:32:17.462" v="1911" actId="1035"/>
          <ac:spMkLst>
            <pc:docMk/>
            <pc:sldMk cId="2106211135" sldId="1804"/>
            <ac:spMk id="7" creationId="{46B1F7CE-7878-857D-5797-9EE0681B16E2}"/>
          </ac:spMkLst>
        </pc:spChg>
        <pc:spChg chg="add mod">
          <ac:chgData name="Yoel Kortick" userId="167978f5-7f40-4909-85d5-d4149554ad4e" providerId="ADAL" clId="{B4BFBC32-1804-4A68-9574-FBD9E59D9210}" dt="2024-01-28T16:32:26.035" v="1939" actId="14100"/>
          <ac:spMkLst>
            <pc:docMk/>
            <pc:sldMk cId="2106211135" sldId="1804"/>
            <ac:spMk id="8" creationId="{8AF8C887-A588-9B22-40CD-178104CB2D06}"/>
          </ac:spMkLst>
        </pc:spChg>
        <pc:spChg chg="add mod">
          <ac:chgData name="Yoel Kortick" userId="167978f5-7f40-4909-85d5-d4149554ad4e" providerId="ADAL" clId="{B4BFBC32-1804-4A68-9574-FBD9E59D9210}" dt="2024-01-28T16:32:33.221" v="1941" actId="14100"/>
          <ac:spMkLst>
            <pc:docMk/>
            <pc:sldMk cId="2106211135" sldId="1804"/>
            <ac:spMk id="9" creationId="{08497552-47BF-4FA3-A7C7-776BE733ED2F}"/>
          </ac:spMkLst>
        </pc:spChg>
        <pc:picChg chg="mod ord">
          <ac:chgData name="Yoel Kortick" userId="167978f5-7f40-4909-85d5-d4149554ad4e" providerId="ADAL" clId="{B4BFBC32-1804-4A68-9574-FBD9E59D9210}" dt="2024-01-28T16:32:04.755" v="1903" actId="167"/>
          <ac:picMkLst>
            <pc:docMk/>
            <pc:sldMk cId="2106211135" sldId="1804"/>
            <ac:picMk id="10" creationId="{7D61696B-8785-3B72-3021-778CA76DC29A}"/>
          </ac:picMkLst>
        </pc:picChg>
        <pc:cxnChg chg="add">
          <ac:chgData name="Yoel Kortick" userId="167978f5-7f40-4909-85d5-d4149554ad4e" providerId="ADAL" clId="{B4BFBC32-1804-4A68-9574-FBD9E59D9210}" dt="2024-01-28T16:32:39.635" v="1942" actId="11529"/>
          <ac:cxnSpMkLst>
            <pc:docMk/>
            <pc:sldMk cId="2106211135" sldId="1804"/>
            <ac:cxnSpMk id="12" creationId="{16C4CCCA-5661-7D1D-0E4F-DFAD560DA237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619188309" sldId="1804"/>
        </pc:sldMkLst>
      </pc:sldChg>
      <pc:sldChg chg="addSp delSp modSp add mod">
        <pc:chgData name="Yoel Kortick" userId="167978f5-7f40-4909-85d5-d4149554ad4e" providerId="ADAL" clId="{B4BFBC32-1804-4A68-9574-FBD9E59D9210}" dt="2024-01-29T04:49:36.199" v="1984" actId="208"/>
        <pc:sldMkLst>
          <pc:docMk/>
          <pc:sldMk cId="863174708" sldId="1805"/>
        </pc:sldMkLst>
        <pc:spChg chg="mod">
          <ac:chgData name="Yoel Kortick" userId="167978f5-7f40-4909-85d5-d4149554ad4e" providerId="ADAL" clId="{B4BFBC32-1804-4A68-9574-FBD9E59D9210}" dt="2024-01-28T16:33:48.008" v="1978" actId="313"/>
          <ac:spMkLst>
            <pc:docMk/>
            <pc:sldMk cId="863174708" sldId="1805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8T16:33:55.972" v="1983" actId="1036"/>
          <ac:spMkLst>
            <pc:docMk/>
            <pc:sldMk cId="863174708" sldId="1805"/>
            <ac:spMk id="7" creationId="{46B1F7CE-7878-857D-5797-9EE0681B16E2}"/>
          </ac:spMkLst>
        </pc:spChg>
        <pc:spChg chg="add mod">
          <ac:chgData name="Yoel Kortick" userId="167978f5-7f40-4909-85d5-d4149554ad4e" providerId="ADAL" clId="{B4BFBC32-1804-4A68-9574-FBD9E59D9210}" dt="2024-01-28T16:33:55.972" v="1983" actId="1036"/>
          <ac:spMkLst>
            <pc:docMk/>
            <pc:sldMk cId="863174708" sldId="1805"/>
            <ac:spMk id="8" creationId="{7A974DFE-F2C3-00C2-418B-C7C123D9E2B3}"/>
          </ac:spMkLst>
        </pc:spChg>
        <pc:picChg chg="add mod ord">
          <ac:chgData name="Yoel Kortick" userId="167978f5-7f40-4909-85d5-d4149554ad4e" providerId="ADAL" clId="{B4BFBC32-1804-4A68-9574-FBD9E59D9210}" dt="2024-01-29T04:49:36.199" v="1984" actId="208"/>
          <ac:picMkLst>
            <pc:docMk/>
            <pc:sldMk cId="863174708" sldId="1805"/>
            <ac:picMk id="6" creationId="{0C7787B1-C8B7-1C4A-B47E-D07D1AEEDED9}"/>
          </ac:picMkLst>
        </pc:picChg>
        <pc:picChg chg="del">
          <ac:chgData name="Yoel Kortick" userId="167978f5-7f40-4909-85d5-d4149554ad4e" providerId="ADAL" clId="{B4BFBC32-1804-4A68-9574-FBD9E59D9210}" dt="2024-01-28T16:31:52.488" v="1896" actId="478"/>
          <ac:picMkLst>
            <pc:docMk/>
            <pc:sldMk cId="863174708" sldId="1805"/>
            <ac:picMk id="10" creationId="{7D61696B-8785-3B72-3021-778CA76DC29A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2901906658" sldId="1805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2901906658" sldId="1805"/>
            <ac:spMk id="63" creationId="{2818E309-CE24-45E0-8F37-EFD6121F7540}"/>
          </ac:spMkLst>
        </pc:spChg>
      </pc:sldChg>
      <pc:sldChg chg="modSp add del mod">
        <pc:chgData name="Yoel Kortick" userId="167978f5-7f40-4909-85d5-d4149554ad4e" providerId="ADAL" clId="{B4BFBC32-1804-4A68-9574-FBD9E59D9210}" dt="2024-01-29T10:05:36.024" v="6337" actId="47"/>
        <pc:sldMkLst>
          <pc:docMk/>
          <pc:sldMk cId="3234132672" sldId="1806"/>
        </pc:sldMkLst>
        <pc:spChg chg="mod">
          <ac:chgData name="Yoel Kortick" userId="167978f5-7f40-4909-85d5-d4149554ad4e" providerId="ADAL" clId="{B4BFBC32-1804-4A68-9574-FBD9E59D9210}" dt="2024-01-29T04:50:41.968" v="1989" actId="14100"/>
          <ac:spMkLst>
            <pc:docMk/>
            <pc:sldMk cId="3234132672" sldId="1806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078620390" sldId="1806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761627970" sldId="1807"/>
        </pc:sldMkLst>
      </pc:sldChg>
      <pc:sldChg chg="addSp delSp modSp add mod">
        <pc:chgData name="Yoel Kortick" userId="167978f5-7f40-4909-85d5-d4149554ad4e" providerId="ADAL" clId="{B4BFBC32-1804-4A68-9574-FBD9E59D9210}" dt="2024-01-29T10:05:31.645" v="6336" actId="27636"/>
        <pc:sldMkLst>
          <pc:docMk/>
          <pc:sldMk cId="2570219754" sldId="1807"/>
        </pc:sldMkLst>
        <pc:spChg chg="mod">
          <ac:chgData name="Yoel Kortick" userId="167978f5-7f40-4909-85d5-d4149554ad4e" providerId="ADAL" clId="{B4BFBC32-1804-4A68-9574-FBD9E59D9210}" dt="2024-01-29T10:05:31.645" v="6336" actId="27636"/>
          <ac:spMkLst>
            <pc:docMk/>
            <pc:sldMk cId="2570219754" sldId="1807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4:52:55.406" v="2040" actId="478"/>
          <ac:spMkLst>
            <pc:docMk/>
            <pc:sldMk cId="2570219754" sldId="1807"/>
            <ac:spMk id="7" creationId="{46B1F7CE-7878-857D-5797-9EE0681B16E2}"/>
          </ac:spMkLst>
        </pc:spChg>
        <pc:spChg chg="mod">
          <ac:chgData name="Yoel Kortick" userId="167978f5-7f40-4909-85d5-d4149554ad4e" providerId="ADAL" clId="{B4BFBC32-1804-4A68-9574-FBD9E59D9210}" dt="2024-01-29T04:57:34.397" v="2289" actId="1035"/>
          <ac:spMkLst>
            <pc:docMk/>
            <pc:sldMk cId="2570219754" sldId="1807"/>
            <ac:spMk id="8" creationId="{7A974DFE-F2C3-00C2-418B-C7C123D9E2B3}"/>
          </ac:spMkLst>
        </pc:spChg>
        <pc:spChg chg="add mod">
          <ac:chgData name="Yoel Kortick" userId="167978f5-7f40-4909-85d5-d4149554ad4e" providerId="ADAL" clId="{B4BFBC32-1804-4A68-9574-FBD9E59D9210}" dt="2024-01-29T04:54:43.445" v="2199" actId="208"/>
          <ac:spMkLst>
            <pc:docMk/>
            <pc:sldMk cId="2570219754" sldId="1807"/>
            <ac:spMk id="10" creationId="{A9ACEEDF-2540-72F9-372B-38C295B994E6}"/>
          </ac:spMkLst>
        </pc:spChg>
        <pc:picChg chg="del">
          <ac:chgData name="Yoel Kortick" userId="167978f5-7f40-4909-85d5-d4149554ad4e" providerId="ADAL" clId="{B4BFBC32-1804-4A68-9574-FBD9E59D9210}" dt="2024-01-29T04:52:45.189" v="2036" actId="478"/>
          <ac:picMkLst>
            <pc:docMk/>
            <pc:sldMk cId="2570219754" sldId="1807"/>
            <ac:picMk id="6" creationId="{0C7787B1-C8B7-1C4A-B47E-D07D1AEEDED9}"/>
          </ac:picMkLst>
        </pc:picChg>
        <pc:picChg chg="add mod ord">
          <ac:chgData name="Yoel Kortick" userId="167978f5-7f40-4909-85d5-d4149554ad4e" providerId="ADAL" clId="{B4BFBC32-1804-4A68-9574-FBD9E59D9210}" dt="2024-01-29T04:57:34.397" v="2289" actId="1035"/>
          <ac:picMkLst>
            <pc:docMk/>
            <pc:sldMk cId="2570219754" sldId="1807"/>
            <ac:picMk id="9" creationId="{9BB8A3C1-5481-309F-33C2-E4F2095A81FD}"/>
          </ac:picMkLst>
        </pc:picChg>
        <pc:cxnChg chg="add mod">
          <ac:chgData name="Yoel Kortick" userId="167978f5-7f40-4909-85d5-d4149554ad4e" providerId="ADAL" clId="{B4BFBC32-1804-4A68-9574-FBD9E59D9210}" dt="2024-01-29T04:57:38.567" v="2290" actId="14100"/>
          <ac:cxnSpMkLst>
            <pc:docMk/>
            <pc:sldMk cId="2570219754" sldId="1807"/>
            <ac:cxnSpMk id="12" creationId="{C88CC9E2-EE12-45E3-21C8-755D1B21320B}"/>
          </ac:cxnSpMkLst>
        </pc:cxn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1848621449" sldId="1808"/>
        </pc:sldMkLst>
      </pc:sldChg>
      <pc:sldChg chg="modSp add mod">
        <pc:chgData name="Yoel Kortick" userId="167978f5-7f40-4909-85d5-d4149554ad4e" providerId="ADAL" clId="{B4BFBC32-1804-4A68-9574-FBD9E59D9210}" dt="2024-01-29T05:06:05.315" v="2305" actId="20577"/>
        <pc:sldMkLst>
          <pc:docMk/>
          <pc:sldMk cId="4155351002" sldId="1808"/>
        </pc:sldMkLst>
        <pc:spChg chg="mod">
          <ac:chgData name="Yoel Kortick" userId="167978f5-7f40-4909-85d5-d4149554ad4e" providerId="ADAL" clId="{B4BFBC32-1804-4A68-9574-FBD9E59D9210}" dt="2024-01-29T05:06:05.315" v="2305" actId="20577"/>
          <ac:spMkLst>
            <pc:docMk/>
            <pc:sldMk cId="4155351002" sldId="1808"/>
            <ac:spMk id="4" creationId="{A1FE6F9A-C018-4915-94D1-7B4CD1DF4BFF}"/>
          </ac:spMkLst>
        </pc:spChg>
      </pc:sldChg>
      <pc:sldChg chg="modSp add mod">
        <pc:chgData name="Yoel Kortick" userId="167978f5-7f40-4909-85d5-d4149554ad4e" providerId="ADAL" clId="{B4BFBC32-1804-4A68-9574-FBD9E59D9210}" dt="2024-01-29T05:23:12.610" v="2422" actId="20577"/>
        <pc:sldMkLst>
          <pc:docMk/>
          <pc:sldMk cId="2595097570" sldId="1809"/>
        </pc:sldMkLst>
        <pc:spChg chg="mod">
          <ac:chgData name="Yoel Kortick" userId="167978f5-7f40-4909-85d5-d4149554ad4e" providerId="ADAL" clId="{B4BFBC32-1804-4A68-9574-FBD9E59D9210}" dt="2024-01-29T05:06:14.548" v="2308"/>
          <ac:spMkLst>
            <pc:docMk/>
            <pc:sldMk cId="2595097570" sldId="1809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9T05:23:12.610" v="2422" actId="20577"/>
          <ac:spMkLst>
            <pc:docMk/>
            <pc:sldMk cId="2595097570" sldId="1809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943939389" sldId="1809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996095813" sldId="1810"/>
        </pc:sldMkLst>
      </pc:sldChg>
      <pc:sldChg chg="addSp modSp add mod">
        <pc:chgData name="Yoel Kortick" userId="167978f5-7f40-4909-85d5-d4149554ad4e" providerId="ADAL" clId="{B4BFBC32-1804-4A68-9574-FBD9E59D9210}" dt="2024-01-29T08:01:56.686" v="3003" actId="5793"/>
        <pc:sldMkLst>
          <pc:docMk/>
          <pc:sldMk cId="3102737033" sldId="1810"/>
        </pc:sldMkLst>
        <pc:spChg chg="mod">
          <ac:chgData name="Yoel Kortick" userId="167978f5-7f40-4909-85d5-d4149554ad4e" providerId="ADAL" clId="{B4BFBC32-1804-4A68-9574-FBD9E59D9210}" dt="2024-01-29T08:01:56.686" v="3003" actId="5793"/>
          <ac:spMkLst>
            <pc:docMk/>
            <pc:sldMk cId="3102737033" sldId="1810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9T05:33:16.450" v="2550" actId="11529"/>
          <ac:spMkLst>
            <pc:docMk/>
            <pc:sldMk cId="3102737033" sldId="1810"/>
            <ac:spMk id="7" creationId="{7A6006ED-793B-C21A-6C73-EB5C45D09206}"/>
          </ac:spMkLst>
        </pc:spChg>
        <pc:spChg chg="add">
          <ac:chgData name="Yoel Kortick" userId="167978f5-7f40-4909-85d5-d4149554ad4e" providerId="ADAL" clId="{B4BFBC32-1804-4A68-9574-FBD9E59D9210}" dt="2024-01-29T05:33:22.696" v="2551" actId="11529"/>
          <ac:spMkLst>
            <pc:docMk/>
            <pc:sldMk cId="3102737033" sldId="1810"/>
            <ac:spMk id="8" creationId="{80F046ED-20A3-5D61-386E-0720A4DD2A66}"/>
          </ac:spMkLst>
        </pc:spChg>
        <pc:spChg chg="add mod">
          <ac:chgData name="Yoel Kortick" userId="167978f5-7f40-4909-85d5-d4149554ad4e" providerId="ADAL" clId="{B4BFBC32-1804-4A68-9574-FBD9E59D9210}" dt="2024-01-29T05:33:31.715" v="2554" actId="1036"/>
          <ac:spMkLst>
            <pc:docMk/>
            <pc:sldMk cId="3102737033" sldId="1810"/>
            <ac:spMk id="9" creationId="{3BB2BD36-FA8E-0760-6E09-B20829D79E23}"/>
          </ac:spMkLst>
        </pc:spChg>
        <pc:spChg chg="add">
          <ac:chgData name="Yoel Kortick" userId="167978f5-7f40-4909-85d5-d4149554ad4e" providerId="ADAL" clId="{B4BFBC32-1804-4A68-9574-FBD9E59D9210}" dt="2024-01-29T05:33:37.411" v="2555" actId="11529"/>
          <ac:spMkLst>
            <pc:docMk/>
            <pc:sldMk cId="3102737033" sldId="1810"/>
            <ac:spMk id="10" creationId="{8890D032-09C4-9919-85A4-0844DAAAE413}"/>
          </ac:spMkLst>
        </pc:spChg>
        <pc:picChg chg="add mod">
          <ac:chgData name="Yoel Kortick" userId="167978f5-7f40-4909-85d5-d4149554ad4e" providerId="ADAL" clId="{B4BFBC32-1804-4A68-9574-FBD9E59D9210}" dt="2024-01-29T05:33:08.312" v="2549" actId="208"/>
          <ac:picMkLst>
            <pc:docMk/>
            <pc:sldMk cId="3102737033" sldId="1810"/>
            <ac:picMk id="6" creationId="{BEDD1194-EDAE-B05E-49E9-2DFE75FDB248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242417754" sldId="1811"/>
        </pc:sldMkLst>
      </pc:sldChg>
      <pc:sldChg chg="addSp delSp modSp add mod">
        <pc:chgData name="Yoel Kortick" userId="167978f5-7f40-4909-85d5-d4149554ad4e" providerId="ADAL" clId="{B4BFBC32-1804-4A68-9574-FBD9E59D9210}" dt="2024-01-29T05:37:28.313" v="2728" actId="14100"/>
        <pc:sldMkLst>
          <pc:docMk/>
          <pc:sldMk cId="3679450533" sldId="1811"/>
        </pc:sldMkLst>
        <pc:spChg chg="mod">
          <ac:chgData name="Yoel Kortick" userId="167978f5-7f40-4909-85d5-d4149554ad4e" providerId="ADAL" clId="{B4BFBC32-1804-4A68-9574-FBD9E59D9210}" dt="2024-01-29T05:34:49.147" v="2604" actId="14100"/>
          <ac:spMkLst>
            <pc:docMk/>
            <pc:sldMk cId="3679450533" sldId="1811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5:35:29.053" v="2628" actId="1036"/>
          <ac:spMkLst>
            <pc:docMk/>
            <pc:sldMk cId="3679450533" sldId="1811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5:34:57.960" v="2606" actId="478"/>
          <ac:spMkLst>
            <pc:docMk/>
            <pc:sldMk cId="3679450533" sldId="1811"/>
            <ac:spMk id="8" creationId="{80F046ED-20A3-5D61-386E-0720A4DD2A66}"/>
          </ac:spMkLst>
        </pc:spChg>
        <pc:spChg chg="del">
          <ac:chgData name="Yoel Kortick" userId="167978f5-7f40-4909-85d5-d4149554ad4e" providerId="ADAL" clId="{B4BFBC32-1804-4A68-9574-FBD9E59D9210}" dt="2024-01-29T05:34:57.960" v="2606" actId="478"/>
          <ac:spMkLst>
            <pc:docMk/>
            <pc:sldMk cId="3679450533" sldId="1811"/>
            <ac:spMk id="9" creationId="{3BB2BD36-FA8E-0760-6E09-B20829D79E23}"/>
          </ac:spMkLst>
        </pc:spChg>
        <pc:spChg chg="mod">
          <ac:chgData name="Yoel Kortick" userId="167978f5-7f40-4909-85d5-d4149554ad4e" providerId="ADAL" clId="{B4BFBC32-1804-4A68-9574-FBD9E59D9210}" dt="2024-01-29T05:35:24.258" v="2625" actId="14100"/>
          <ac:spMkLst>
            <pc:docMk/>
            <pc:sldMk cId="3679450533" sldId="1811"/>
            <ac:spMk id="10" creationId="{8890D032-09C4-9919-85A4-0844DAAAE413}"/>
          </ac:spMkLst>
        </pc:spChg>
        <pc:spChg chg="add mod">
          <ac:chgData name="Yoel Kortick" userId="167978f5-7f40-4909-85d5-d4149554ad4e" providerId="ADAL" clId="{B4BFBC32-1804-4A68-9574-FBD9E59D9210}" dt="2024-01-29T05:37:28.313" v="2728" actId="14100"/>
          <ac:spMkLst>
            <pc:docMk/>
            <pc:sldMk cId="3679450533" sldId="1811"/>
            <ac:spMk id="12" creationId="{45189EC7-B5CB-879F-0A41-19379ADC6CE5}"/>
          </ac:spMkLst>
        </pc:spChg>
        <pc:picChg chg="del">
          <ac:chgData name="Yoel Kortick" userId="167978f5-7f40-4909-85d5-d4149554ad4e" providerId="ADAL" clId="{B4BFBC32-1804-4A68-9574-FBD9E59D9210}" dt="2024-01-29T05:34:52.972" v="2605" actId="478"/>
          <ac:picMkLst>
            <pc:docMk/>
            <pc:sldMk cId="3679450533" sldId="1811"/>
            <ac:picMk id="6" creationId="{BEDD1194-EDAE-B05E-49E9-2DFE75FDB248}"/>
          </ac:picMkLst>
        </pc:picChg>
        <pc:picChg chg="add mod ord">
          <ac:chgData name="Yoel Kortick" userId="167978f5-7f40-4909-85d5-d4149554ad4e" providerId="ADAL" clId="{B4BFBC32-1804-4A68-9574-FBD9E59D9210}" dt="2024-01-29T05:35:21.102" v="2624" actId="1076"/>
          <ac:picMkLst>
            <pc:docMk/>
            <pc:sldMk cId="3679450533" sldId="1811"/>
            <ac:picMk id="11" creationId="{85CA8B87-2A4C-443D-7B37-C903FEEE07E7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78811168" sldId="1812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78811168" sldId="1812"/>
            <ac:spMk id="63" creationId="{2818E309-CE24-45E0-8F37-EFD6121F7540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05:38:10.707" v="2776" actId="208"/>
        <pc:sldMkLst>
          <pc:docMk/>
          <pc:sldMk cId="4174939941" sldId="1812"/>
        </pc:sldMkLst>
        <pc:spChg chg="mod">
          <ac:chgData name="Yoel Kortick" userId="167978f5-7f40-4909-85d5-d4149554ad4e" providerId="ADAL" clId="{B4BFBC32-1804-4A68-9574-FBD9E59D9210}" dt="2024-01-29T05:37:41.226" v="2753" actId="20577"/>
          <ac:spMkLst>
            <pc:docMk/>
            <pc:sldMk cId="4174939941" sldId="1812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5:38:06.066" v="2774" actId="1036"/>
          <ac:spMkLst>
            <pc:docMk/>
            <pc:sldMk cId="4174939941" sldId="1812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5:37:58.907" v="2770" actId="14100"/>
          <ac:spMkLst>
            <pc:docMk/>
            <pc:sldMk cId="4174939941" sldId="1812"/>
            <ac:spMk id="10" creationId="{8890D032-09C4-9919-85A4-0844DAAAE413}"/>
          </ac:spMkLst>
        </pc:spChg>
        <pc:spChg chg="del">
          <ac:chgData name="Yoel Kortick" userId="167978f5-7f40-4909-85d5-d4149554ad4e" providerId="ADAL" clId="{B4BFBC32-1804-4A68-9574-FBD9E59D9210}" dt="2024-01-29T05:38:08.334" v="2775" actId="478"/>
          <ac:spMkLst>
            <pc:docMk/>
            <pc:sldMk cId="4174939941" sldId="1812"/>
            <ac:spMk id="12" creationId="{45189EC7-B5CB-879F-0A41-19379ADC6CE5}"/>
          </ac:spMkLst>
        </pc:spChg>
        <pc:picChg chg="add mod ord">
          <ac:chgData name="Yoel Kortick" userId="167978f5-7f40-4909-85d5-d4149554ad4e" providerId="ADAL" clId="{B4BFBC32-1804-4A68-9574-FBD9E59D9210}" dt="2024-01-29T05:38:10.707" v="2776" actId="208"/>
          <ac:picMkLst>
            <pc:docMk/>
            <pc:sldMk cId="4174939941" sldId="1812"/>
            <ac:picMk id="6" creationId="{A78DEA38-EA27-AC80-8F5B-FA63AC95254B}"/>
          </ac:picMkLst>
        </pc:picChg>
        <pc:picChg chg="del">
          <ac:chgData name="Yoel Kortick" userId="167978f5-7f40-4909-85d5-d4149554ad4e" providerId="ADAL" clId="{B4BFBC32-1804-4A68-9574-FBD9E59D9210}" dt="2024-01-29T05:37:44.098" v="2754" actId="478"/>
          <ac:picMkLst>
            <pc:docMk/>
            <pc:sldMk cId="4174939941" sldId="1812"/>
            <ac:picMk id="11" creationId="{85CA8B87-2A4C-443D-7B37-C903FEEE07E7}"/>
          </ac:picMkLst>
        </pc:picChg>
      </pc:sldChg>
      <pc:sldChg chg="addSp delSp modSp add mod ord">
        <pc:chgData name="Yoel Kortick" userId="167978f5-7f40-4909-85d5-d4149554ad4e" providerId="ADAL" clId="{B4BFBC32-1804-4A68-9574-FBD9E59D9210}" dt="2024-01-29T08:04:32.324" v="3007"/>
        <pc:sldMkLst>
          <pc:docMk/>
          <pc:sldMk cId="3192176077" sldId="1813"/>
        </pc:sldMkLst>
        <pc:spChg chg="mod">
          <ac:chgData name="Yoel Kortick" userId="167978f5-7f40-4909-85d5-d4149554ad4e" providerId="ADAL" clId="{B4BFBC32-1804-4A68-9574-FBD9E59D9210}" dt="2024-01-29T05:39:30.423" v="2822" actId="20577"/>
          <ac:spMkLst>
            <pc:docMk/>
            <pc:sldMk cId="3192176077" sldId="1813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5:40:03.371" v="2851" actId="14100"/>
          <ac:spMkLst>
            <pc:docMk/>
            <pc:sldMk cId="3192176077" sldId="1813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5:39:59.795" v="2850" actId="478"/>
          <ac:spMkLst>
            <pc:docMk/>
            <pc:sldMk cId="3192176077" sldId="1813"/>
            <ac:spMk id="10" creationId="{8890D032-09C4-9919-85A4-0844DAAAE413}"/>
          </ac:spMkLst>
        </pc:spChg>
        <pc:picChg chg="del">
          <ac:chgData name="Yoel Kortick" userId="167978f5-7f40-4909-85d5-d4149554ad4e" providerId="ADAL" clId="{B4BFBC32-1804-4A68-9574-FBD9E59D9210}" dt="2024-01-29T05:38:51.926" v="2778" actId="478"/>
          <ac:picMkLst>
            <pc:docMk/>
            <pc:sldMk cId="3192176077" sldId="1813"/>
            <ac:picMk id="6" creationId="{A78DEA38-EA27-AC80-8F5B-FA63AC95254B}"/>
          </ac:picMkLst>
        </pc:picChg>
        <pc:picChg chg="add mod ord">
          <ac:chgData name="Yoel Kortick" userId="167978f5-7f40-4909-85d5-d4149554ad4e" providerId="ADAL" clId="{B4BFBC32-1804-4A68-9574-FBD9E59D9210}" dt="2024-01-29T05:39:57.478" v="2849" actId="167"/>
          <ac:picMkLst>
            <pc:docMk/>
            <pc:sldMk cId="3192176077" sldId="1813"/>
            <ac:picMk id="8" creationId="{34F3F0C1-A090-D6A0-DA18-C6947646BF4B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009174752" sldId="1813"/>
        </pc:sldMkLst>
      </pc:sldChg>
      <pc:sldChg chg="addSp delSp modSp add mod">
        <pc:chgData name="Yoel Kortick" userId="167978f5-7f40-4909-85d5-d4149554ad4e" providerId="ADAL" clId="{B4BFBC32-1804-4A68-9574-FBD9E59D9210}" dt="2024-01-29T08:00:29.132" v="2919" actId="20577"/>
        <pc:sldMkLst>
          <pc:docMk/>
          <pc:sldMk cId="70493268" sldId="1814"/>
        </pc:sldMkLst>
        <pc:spChg chg="mod">
          <ac:chgData name="Yoel Kortick" userId="167978f5-7f40-4909-85d5-d4149554ad4e" providerId="ADAL" clId="{B4BFBC32-1804-4A68-9574-FBD9E59D9210}" dt="2024-01-29T08:00:29.132" v="2919" actId="20577"/>
          <ac:spMkLst>
            <pc:docMk/>
            <pc:sldMk cId="70493268" sldId="1814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00:16.726" v="2916" actId="1035"/>
          <ac:spMkLst>
            <pc:docMk/>
            <pc:sldMk cId="70493268" sldId="1814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00:13.048" v="2913" actId="1037"/>
          <ac:spMkLst>
            <pc:docMk/>
            <pc:sldMk cId="70493268" sldId="1814"/>
            <ac:spMk id="10" creationId="{8890D032-09C4-9919-85A4-0844DAAAE413}"/>
          </ac:spMkLst>
        </pc:spChg>
        <pc:spChg chg="add">
          <ac:chgData name="Yoel Kortick" userId="167978f5-7f40-4909-85d5-d4149554ad4e" providerId="ADAL" clId="{B4BFBC32-1804-4A68-9574-FBD9E59D9210}" dt="2024-01-29T08:00:22.663" v="2917" actId="11529"/>
          <ac:spMkLst>
            <pc:docMk/>
            <pc:sldMk cId="70493268" sldId="1814"/>
            <ac:spMk id="12" creationId="{C18EFC30-65D6-1EF0-B799-63593D1193C7}"/>
          </ac:spMkLst>
        </pc:spChg>
        <pc:picChg chg="del">
          <ac:chgData name="Yoel Kortick" userId="167978f5-7f40-4909-85d5-d4149554ad4e" providerId="ADAL" clId="{B4BFBC32-1804-4A68-9574-FBD9E59D9210}" dt="2024-01-29T07:59:17.144" v="2889" actId="478"/>
          <ac:picMkLst>
            <pc:docMk/>
            <pc:sldMk cId="70493268" sldId="1814"/>
            <ac:picMk id="6" creationId="{A78DEA38-EA27-AC80-8F5B-FA63AC95254B}"/>
          </ac:picMkLst>
        </pc:picChg>
        <pc:picChg chg="add del mod ord">
          <ac:chgData name="Yoel Kortick" userId="167978f5-7f40-4909-85d5-d4149554ad4e" providerId="ADAL" clId="{B4BFBC32-1804-4A68-9574-FBD9E59D9210}" dt="2024-01-29T08:00:06.484" v="2908" actId="478"/>
          <ac:picMkLst>
            <pc:docMk/>
            <pc:sldMk cId="70493268" sldId="1814"/>
            <ac:picMk id="8" creationId="{8AD5B276-5A7B-C630-71C7-D1A765DBA728}"/>
          </ac:picMkLst>
        </pc:picChg>
        <pc:picChg chg="add mod ord">
          <ac:chgData name="Yoel Kortick" userId="167978f5-7f40-4909-85d5-d4149554ad4e" providerId="ADAL" clId="{B4BFBC32-1804-4A68-9574-FBD9E59D9210}" dt="2024-01-29T08:00:25.183" v="2918" actId="208"/>
          <ac:picMkLst>
            <pc:docMk/>
            <pc:sldMk cId="70493268" sldId="1814"/>
            <ac:picMk id="11" creationId="{C7DB2C2B-45F3-47AD-D072-34B9DCDC074D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4262131004" sldId="1814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4262131004" sldId="1814"/>
            <ac:spMk id="63" creationId="{2818E309-CE24-45E0-8F37-EFD6121F7540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1421835084" sldId="1815"/>
        </pc:sldMkLst>
      </pc:sldChg>
      <pc:sldChg chg="addSp delSp modSp add mod">
        <pc:chgData name="Yoel Kortick" userId="167978f5-7f40-4909-85d5-d4149554ad4e" providerId="ADAL" clId="{B4BFBC32-1804-4A68-9574-FBD9E59D9210}" dt="2024-01-29T08:01:41.525" v="2993" actId="208"/>
        <pc:sldMkLst>
          <pc:docMk/>
          <pc:sldMk cId="1913584083" sldId="1815"/>
        </pc:sldMkLst>
        <pc:spChg chg="mod">
          <ac:chgData name="Yoel Kortick" userId="167978f5-7f40-4909-85d5-d4149554ad4e" providerId="ADAL" clId="{B4BFBC32-1804-4A68-9574-FBD9E59D9210}" dt="2024-01-29T08:01:08.912" v="2971" actId="20577"/>
          <ac:spMkLst>
            <pc:docMk/>
            <pc:sldMk cId="1913584083" sldId="1815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01:36.345" v="2991" actId="1036"/>
          <ac:spMkLst>
            <pc:docMk/>
            <pc:sldMk cId="1913584083" sldId="1815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8:01:39.198" v="2992" actId="478"/>
          <ac:spMkLst>
            <pc:docMk/>
            <pc:sldMk cId="1913584083" sldId="1815"/>
            <ac:spMk id="10" creationId="{8890D032-09C4-9919-85A4-0844DAAAE413}"/>
          </ac:spMkLst>
        </pc:spChg>
        <pc:spChg chg="mod">
          <ac:chgData name="Yoel Kortick" userId="167978f5-7f40-4909-85d5-d4149554ad4e" providerId="ADAL" clId="{B4BFBC32-1804-4A68-9574-FBD9E59D9210}" dt="2024-01-29T08:01:28.974" v="2987" actId="1035"/>
          <ac:spMkLst>
            <pc:docMk/>
            <pc:sldMk cId="1913584083" sldId="1815"/>
            <ac:spMk id="12" creationId="{C18EFC30-65D6-1EF0-B799-63593D1193C7}"/>
          </ac:spMkLst>
        </pc:spChg>
        <pc:picChg chg="add mod ord">
          <ac:chgData name="Yoel Kortick" userId="167978f5-7f40-4909-85d5-d4149554ad4e" providerId="ADAL" clId="{B4BFBC32-1804-4A68-9574-FBD9E59D9210}" dt="2024-01-29T08:01:41.525" v="2993" actId="208"/>
          <ac:picMkLst>
            <pc:docMk/>
            <pc:sldMk cId="1913584083" sldId="1815"/>
            <ac:picMk id="6" creationId="{2D45DFEB-6A50-14DB-7398-517DC739A23B}"/>
          </ac:picMkLst>
        </pc:picChg>
        <pc:picChg chg="del">
          <ac:chgData name="Yoel Kortick" userId="167978f5-7f40-4909-85d5-d4149554ad4e" providerId="ADAL" clId="{B4BFBC32-1804-4A68-9574-FBD9E59D9210}" dt="2024-01-29T08:01:11.150" v="2972" actId="478"/>
          <ac:picMkLst>
            <pc:docMk/>
            <pc:sldMk cId="1913584083" sldId="1815"/>
            <ac:picMk id="11" creationId="{C7DB2C2B-45F3-47AD-D072-34B9DCDC074D}"/>
          </ac:picMkLst>
        </pc:picChg>
      </pc:sldChg>
      <pc:sldChg chg="addSp delSp modSp add mo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413964958" sldId="1816"/>
        </pc:sldMkLst>
        <pc:spChg chg="mod">
          <ac:chgData name="Yoel Kortick" userId="167978f5-7f40-4909-85d5-d4149554ad4e" providerId="ADAL" clId="{B4BFBC32-1804-4A68-9574-FBD9E59D9210}" dt="2024-01-29T08:05:48.690" v="3038"/>
          <ac:spMkLst>
            <pc:docMk/>
            <pc:sldMk cId="413964958" sldId="1816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06:37.747" v="3055" actId="14100"/>
          <ac:spMkLst>
            <pc:docMk/>
            <pc:sldMk cId="413964958" sldId="1816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06:44.480" v="3060" actId="1035"/>
          <ac:spMkLst>
            <pc:docMk/>
            <pc:sldMk cId="413964958" sldId="1816"/>
            <ac:spMk id="8" creationId="{80F046ED-20A3-5D61-386E-0720A4DD2A66}"/>
          </ac:spMkLst>
        </pc:spChg>
        <pc:spChg chg="mod">
          <ac:chgData name="Yoel Kortick" userId="167978f5-7f40-4909-85d5-d4149554ad4e" providerId="ADAL" clId="{B4BFBC32-1804-4A68-9574-FBD9E59D9210}" dt="2024-01-29T08:06:51.325" v="3062" actId="14100"/>
          <ac:spMkLst>
            <pc:docMk/>
            <pc:sldMk cId="413964958" sldId="1816"/>
            <ac:spMk id="9" creationId="{3BB2BD36-FA8E-0760-6E09-B20829D79E23}"/>
          </ac:spMkLst>
        </pc:spChg>
        <pc:spChg chg="del">
          <ac:chgData name="Yoel Kortick" userId="167978f5-7f40-4909-85d5-d4149554ad4e" providerId="ADAL" clId="{B4BFBC32-1804-4A68-9574-FBD9E59D9210}" dt="2024-01-29T08:06:53.942" v="3063" actId="478"/>
          <ac:spMkLst>
            <pc:docMk/>
            <pc:sldMk cId="413964958" sldId="1816"/>
            <ac:spMk id="10" creationId="{8890D032-09C4-9919-85A4-0844DAAAE413}"/>
          </ac:spMkLst>
        </pc:spChg>
        <pc:picChg chg="del">
          <ac:chgData name="Yoel Kortick" userId="167978f5-7f40-4909-85d5-d4149554ad4e" providerId="ADAL" clId="{B4BFBC32-1804-4A68-9574-FBD9E59D9210}" dt="2024-01-29T08:06:19.441" v="3039" actId="478"/>
          <ac:picMkLst>
            <pc:docMk/>
            <pc:sldMk cId="413964958" sldId="1816"/>
            <ac:picMk id="6" creationId="{BEDD1194-EDAE-B05E-49E9-2DFE75FDB248}"/>
          </ac:picMkLst>
        </pc:picChg>
        <pc:picChg chg="add mod ord">
          <ac:chgData name="Yoel Kortick" userId="167978f5-7f40-4909-85d5-d4149554ad4e" providerId="ADAL" clId="{B4BFBC32-1804-4A68-9574-FBD9E59D9210}" dt="2024-01-29T08:06:56.144" v="3064" actId="208"/>
          <ac:picMkLst>
            <pc:docMk/>
            <pc:sldMk cId="413964958" sldId="1816"/>
            <ac:picMk id="11" creationId="{3A59C845-A774-61D4-07D4-9467B02704A3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345471455" sldId="1816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1741489" sldId="1817"/>
        </pc:sldMkLst>
      </pc:sldChg>
      <pc:sldChg chg="ad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447289032" sldId="1817"/>
        </pc:sldMkLst>
      </pc:sldChg>
      <pc:sldChg chg="ad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83440382" sldId="1818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779103367" sldId="1818"/>
        </pc:sldMkLst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114284727" sldId="1819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114284727" sldId="1819"/>
            <ac:spMk id="63" creationId="{2818E309-CE24-45E0-8F37-EFD6121F7540}"/>
          </ac:spMkLst>
        </pc:spChg>
      </pc:sldChg>
      <pc:sldChg chg="ad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559059612" sldId="1819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414097482" sldId="1820"/>
        </pc:sldMkLst>
      </pc:sldChg>
      <pc:sldChg chg="addSp delSp modSp add mo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3908802356" sldId="1820"/>
        </pc:sldMkLst>
        <pc:spChg chg="mod">
          <ac:chgData name="Yoel Kortick" userId="167978f5-7f40-4909-85d5-d4149554ad4e" providerId="ADAL" clId="{B4BFBC32-1804-4A68-9574-FBD9E59D9210}" dt="2024-01-29T08:08:16.472" v="3075" actId="14100"/>
          <ac:spMkLst>
            <pc:docMk/>
            <pc:sldMk cId="3908802356" sldId="1820"/>
            <ac:spMk id="7" creationId="{7A6006ED-793B-C21A-6C73-EB5C45D09206}"/>
          </ac:spMkLst>
        </pc:spChg>
        <pc:picChg chg="add mod ord">
          <ac:chgData name="Yoel Kortick" userId="167978f5-7f40-4909-85d5-d4149554ad4e" providerId="ADAL" clId="{B4BFBC32-1804-4A68-9574-FBD9E59D9210}" dt="2024-01-29T08:08:19.264" v="3076" actId="208"/>
          <ac:picMkLst>
            <pc:docMk/>
            <pc:sldMk cId="3908802356" sldId="1820"/>
            <ac:picMk id="6" creationId="{1C17773E-04FB-3AA9-F49B-CD96B4F4498E}"/>
          </ac:picMkLst>
        </pc:picChg>
        <pc:picChg chg="del">
          <ac:chgData name="Yoel Kortick" userId="167978f5-7f40-4909-85d5-d4149554ad4e" providerId="ADAL" clId="{B4BFBC32-1804-4A68-9574-FBD9E59D9210}" dt="2024-01-29T08:08:02.541" v="3065" actId="478"/>
          <ac:picMkLst>
            <pc:docMk/>
            <pc:sldMk cId="3908802356" sldId="1820"/>
            <ac:picMk id="11" creationId="{C7DB2C2B-45F3-47AD-D072-34B9DCDC074D}"/>
          </ac:picMkLst>
        </pc:picChg>
      </pc:sldChg>
      <pc:sldChg chg="addSp delSp modSp add mod ord">
        <pc:chgData name="Yoel Kortick" userId="167978f5-7f40-4909-85d5-d4149554ad4e" providerId="ADAL" clId="{B4BFBC32-1804-4A68-9574-FBD9E59D9210}" dt="2024-01-29T08:12:36.812" v="3098" actId="20578"/>
        <pc:sldMkLst>
          <pc:docMk/>
          <pc:sldMk cId="2798797598" sldId="1821"/>
        </pc:sldMkLst>
        <pc:spChg chg="mod">
          <ac:chgData name="Yoel Kortick" userId="167978f5-7f40-4909-85d5-d4149554ad4e" providerId="ADAL" clId="{B4BFBC32-1804-4A68-9574-FBD9E59D9210}" dt="2024-01-29T08:09:16.330" v="3094" actId="14100"/>
          <ac:spMkLst>
            <pc:docMk/>
            <pc:sldMk cId="2798797598" sldId="1821"/>
            <ac:spMk id="7" creationId="{7A6006ED-793B-C21A-6C73-EB5C45D09206}"/>
          </ac:spMkLst>
        </pc:spChg>
        <pc:picChg chg="del">
          <ac:chgData name="Yoel Kortick" userId="167978f5-7f40-4909-85d5-d4149554ad4e" providerId="ADAL" clId="{B4BFBC32-1804-4A68-9574-FBD9E59D9210}" dt="2024-01-29T08:09:04.157" v="3077" actId="478"/>
          <ac:picMkLst>
            <pc:docMk/>
            <pc:sldMk cId="2798797598" sldId="1821"/>
            <ac:picMk id="6" creationId="{2D45DFEB-6A50-14DB-7398-517DC739A23B}"/>
          </ac:picMkLst>
        </pc:picChg>
        <pc:picChg chg="add mod ord">
          <ac:chgData name="Yoel Kortick" userId="167978f5-7f40-4909-85d5-d4149554ad4e" providerId="ADAL" clId="{B4BFBC32-1804-4A68-9574-FBD9E59D9210}" dt="2024-01-29T08:09:17.952" v="3095" actId="208"/>
          <ac:picMkLst>
            <pc:docMk/>
            <pc:sldMk cId="2798797598" sldId="1821"/>
            <ac:picMk id="8" creationId="{06810429-D0A7-12CE-FF97-2EBAAB910740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764144855" sldId="1821"/>
        </pc:sldMkLst>
      </pc:sldChg>
      <pc:sldChg chg="addSp delSp modSp add mod">
        <pc:chgData name="Yoel Kortick" userId="167978f5-7f40-4909-85d5-d4149554ad4e" providerId="ADAL" clId="{B4BFBC32-1804-4A68-9574-FBD9E59D9210}" dt="2024-01-29T08:15:26.425" v="3378" actId="33524"/>
        <pc:sldMkLst>
          <pc:docMk/>
          <pc:sldMk cId="1980054807" sldId="1822"/>
        </pc:sldMkLst>
        <pc:spChg chg="mod">
          <ac:chgData name="Yoel Kortick" userId="167978f5-7f40-4909-85d5-d4149554ad4e" providerId="ADAL" clId="{B4BFBC32-1804-4A68-9574-FBD9E59D9210}" dt="2024-01-29T08:15:26.425" v="3378" actId="33524"/>
          <ac:spMkLst>
            <pc:docMk/>
            <pc:sldMk cId="1980054807" sldId="1822"/>
            <ac:spMk id="4" creationId="{7DCC24B9-304C-43F8-A814-5ED2034E8A02}"/>
          </ac:spMkLst>
        </pc:spChg>
        <pc:spChg chg="add del">
          <ac:chgData name="Yoel Kortick" userId="167978f5-7f40-4909-85d5-d4149554ad4e" providerId="ADAL" clId="{B4BFBC32-1804-4A68-9574-FBD9E59D9210}" dt="2024-01-29T08:13:17.906" v="3145"/>
          <ac:spMkLst>
            <pc:docMk/>
            <pc:sldMk cId="1980054807" sldId="1822"/>
            <ac:spMk id="5" creationId="{4F59448C-51CD-8A2D-50FF-B76056C8F896}"/>
          </ac:spMkLst>
        </pc:spChg>
        <pc:spChg chg="del">
          <ac:chgData name="Yoel Kortick" userId="167978f5-7f40-4909-85d5-d4149554ad4e" providerId="ADAL" clId="{B4BFBC32-1804-4A68-9574-FBD9E59D9210}" dt="2024-01-29T08:14:50.069" v="3306" actId="478"/>
          <ac:spMkLst>
            <pc:docMk/>
            <pc:sldMk cId="1980054807" sldId="1822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8:14:46.854" v="3305" actId="478"/>
          <ac:spMkLst>
            <pc:docMk/>
            <pc:sldMk cId="1980054807" sldId="1822"/>
            <ac:spMk id="8" creationId="{80F046ED-20A3-5D61-386E-0720A4DD2A66}"/>
          </ac:spMkLst>
        </pc:spChg>
        <pc:spChg chg="del">
          <ac:chgData name="Yoel Kortick" userId="167978f5-7f40-4909-85d5-d4149554ad4e" providerId="ADAL" clId="{B4BFBC32-1804-4A68-9574-FBD9E59D9210}" dt="2024-01-29T08:14:45.097" v="3304" actId="478"/>
          <ac:spMkLst>
            <pc:docMk/>
            <pc:sldMk cId="1980054807" sldId="1822"/>
            <ac:spMk id="9" creationId="{3BB2BD36-FA8E-0760-6E09-B20829D79E23}"/>
          </ac:spMkLst>
        </pc:spChg>
        <pc:spChg chg="add mod">
          <ac:chgData name="Yoel Kortick" userId="167978f5-7f40-4909-85d5-d4149554ad4e" providerId="ADAL" clId="{B4BFBC32-1804-4A68-9574-FBD9E59D9210}" dt="2024-01-29T08:15:16.310" v="3377" actId="313"/>
          <ac:spMkLst>
            <pc:docMk/>
            <pc:sldMk cId="1980054807" sldId="1822"/>
            <ac:spMk id="12" creationId="{3B404338-6353-EADE-85C4-8D7E0A45C3A5}"/>
          </ac:spMkLst>
        </pc:spChg>
        <pc:picChg chg="add mod ord">
          <ac:chgData name="Yoel Kortick" userId="167978f5-7f40-4909-85d5-d4149554ad4e" providerId="ADAL" clId="{B4BFBC32-1804-4A68-9574-FBD9E59D9210}" dt="2024-01-29T08:14:52.030" v="3307" actId="208"/>
          <ac:picMkLst>
            <pc:docMk/>
            <pc:sldMk cId="1980054807" sldId="1822"/>
            <ac:picMk id="10" creationId="{C9C32052-C6C7-9ABF-77CE-FA0C99948D34}"/>
          </ac:picMkLst>
        </pc:picChg>
        <pc:picChg chg="del">
          <ac:chgData name="Yoel Kortick" userId="167978f5-7f40-4909-85d5-d4149554ad4e" providerId="ADAL" clId="{B4BFBC32-1804-4A68-9574-FBD9E59D9210}" dt="2024-01-29T08:14:32.471" v="3290" actId="478"/>
          <ac:picMkLst>
            <pc:docMk/>
            <pc:sldMk cId="1980054807" sldId="1822"/>
            <ac:picMk id="11" creationId="{3A59C845-A774-61D4-07D4-9467B02704A3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576517593" sldId="1822"/>
        </pc:sldMkLst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1881712871" sldId="1823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1881712871" sldId="1823"/>
            <ac:spMk id="63" creationId="{2818E309-CE24-45E0-8F37-EFD6121F7540}"/>
          </ac:spMkLst>
        </pc:spChg>
      </pc:sldChg>
      <pc:sldChg chg="add">
        <pc:chgData name="Yoel Kortick" userId="167978f5-7f40-4909-85d5-d4149554ad4e" providerId="ADAL" clId="{B4BFBC32-1804-4A68-9574-FBD9E59D9210}" dt="2024-01-29T08:12:41.119" v="3099"/>
        <pc:sldMkLst>
          <pc:docMk/>
          <pc:sldMk cId="1919013688" sldId="1823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498580122" sldId="1824"/>
        </pc:sldMkLst>
      </pc:sldChg>
      <pc:sldChg chg="add">
        <pc:chgData name="Yoel Kortick" userId="167978f5-7f40-4909-85d5-d4149554ad4e" providerId="ADAL" clId="{B4BFBC32-1804-4A68-9574-FBD9E59D9210}" dt="2024-01-29T08:12:41.119" v="3099"/>
        <pc:sldMkLst>
          <pc:docMk/>
          <pc:sldMk cId="3696129268" sldId="1824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1212591144" sldId="1825"/>
        </pc:sldMkLst>
      </pc:sldChg>
      <pc:sldChg chg="modSp add mod">
        <pc:chgData name="Yoel Kortick" userId="167978f5-7f40-4909-85d5-d4149554ad4e" providerId="ADAL" clId="{B4BFBC32-1804-4A68-9574-FBD9E59D9210}" dt="2024-01-29T08:16:01.881" v="3399" actId="1036"/>
        <pc:sldMkLst>
          <pc:docMk/>
          <pc:sldMk cId="1391665548" sldId="1825"/>
        </pc:sldMkLst>
        <pc:spChg chg="mod">
          <ac:chgData name="Yoel Kortick" userId="167978f5-7f40-4909-85d5-d4149554ad4e" providerId="ADAL" clId="{B4BFBC32-1804-4A68-9574-FBD9E59D9210}" dt="2024-01-29T08:15:52.106" v="3386" actId="6549"/>
          <ac:spMkLst>
            <pc:docMk/>
            <pc:sldMk cId="1391665548" sldId="1825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16:01.881" v="3399" actId="1036"/>
          <ac:spMkLst>
            <pc:docMk/>
            <pc:sldMk cId="1391665548" sldId="1825"/>
            <ac:spMk id="7" creationId="{7A6006ED-793B-C21A-6C73-EB5C45D09206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08:21:44.030" v="3492" actId="1038"/>
        <pc:sldMkLst>
          <pc:docMk/>
          <pc:sldMk cId="1922579749" sldId="1826"/>
        </pc:sldMkLst>
        <pc:spChg chg="mod">
          <ac:chgData name="Yoel Kortick" userId="167978f5-7f40-4909-85d5-d4149554ad4e" providerId="ADAL" clId="{B4BFBC32-1804-4A68-9574-FBD9E59D9210}" dt="2024-01-29T08:21:08.688" v="3473" actId="20577"/>
          <ac:spMkLst>
            <pc:docMk/>
            <pc:sldMk cId="1922579749" sldId="1826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8:21:30.303" v="3487" actId="478"/>
          <ac:spMkLst>
            <pc:docMk/>
            <pc:sldMk cId="1922579749" sldId="1826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21:44.030" v="3492" actId="1038"/>
          <ac:spMkLst>
            <pc:docMk/>
            <pc:sldMk cId="1922579749" sldId="1826"/>
            <ac:spMk id="10" creationId="{8890D032-09C4-9919-85A4-0844DAAAE413}"/>
          </ac:spMkLst>
        </pc:spChg>
        <pc:spChg chg="del">
          <ac:chgData name="Yoel Kortick" userId="167978f5-7f40-4909-85d5-d4149554ad4e" providerId="ADAL" clId="{B4BFBC32-1804-4A68-9574-FBD9E59D9210}" dt="2024-01-29T08:21:31.854" v="3488" actId="478"/>
          <ac:spMkLst>
            <pc:docMk/>
            <pc:sldMk cId="1922579749" sldId="1826"/>
            <ac:spMk id="12" creationId="{C18EFC30-65D6-1EF0-B799-63593D1193C7}"/>
          </ac:spMkLst>
        </pc:spChg>
        <pc:picChg chg="del">
          <ac:chgData name="Yoel Kortick" userId="167978f5-7f40-4909-85d5-d4149554ad4e" providerId="ADAL" clId="{B4BFBC32-1804-4A68-9574-FBD9E59D9210}" dt="2024-01-29T08:20:04.298" v="3462" actId="478"/>
          <ac:picMkLst>
            <pc:docMk/>
            <pc:sldMk cId="1922579749" sldId="1826"/>
            <ac:picMk id="6" creationId="{1C17773E-04FB-3AA9-F49B-CD96B4F4498E}"/>
          </ac:picMkLst>
        </pc:picChg>
        <pc:picChg chg="add mod ord">
          <ac:chgData name="Yoel Kortick" userId="167978f5-7f40-4909-85d5-d4149554ad4e" providerId="ADAL" clId="{B4BFBC32-1804-4A68-9574-FBD9E59D9210}" dt="2024-01-29T08:21:24.688" v="3486" actId="167"/>
          <ac:picMkLst>
            <pc:docMk/>
            <pc:sldMk cId="1922579749" sldId="1826"/>
            <ac:picMk id="8" creationId="{E051B687-BEE5-0661-94D6-6C180DA7D533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071138303" sldId="1826"/>
        </pc:sldMkLst>
      </pc:sldChg>
      <pc:sldChg chg="addSp delSp modSp add mod">
        <pc:chgData name="Yoel Kortick" userId="167978f5-7f40-4909-85d5-d4149554ad4e" providerId="ADAL" clId="{B4BFBC32-1804-4A68-9574-FBD9E59D9210}" dt="2024-01-29T08:23:50.464" v="3545" actId="14100"/>
        <pc:sldMkLst>
          <pc:docMk/>
          <pc:sldMk cId="2054450388" sldId="1827"/>
        </pc:sldMkLst>
        <pc:spChg chg="mod">
          <ac:chgData name="Yoel Kortick" userId="167978f5-7f40-4909-85d5-d4149554ad4e" providerId="ADAL" clId="{B4BFBC32-1804-4A68-9574-FBD9E59D9210}" dt="2024-01-29T08:23:50.464" v="3545" actId="14100"/>
          <ac:spMkLst>
            <pc:docMk/>
            <pc:sldMk cId="2054450388" sldId="1827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22:40.194" v="3538" actId="14100"/>
          <ac:spMkLst>
            <pc:docMk/>
            <pc:sldMk cId="2054450388" sldId="1827"/>
            <ac:spMk id="7" creationId="{7A6006ED-793B-C21A-6C73-EB5C45D09206}"/>
          </ac:spMkLst>
        </pc:spChg>
        <pc:spChg chg="mod">
          <ac:chgData name="Yoel Kortick" userId="167978f5-7f40-4909-85d5-d4149554ad4e" providerId="ADAL" clId="{B4BFBC32-1804-4A68-9574-FBD9E59D9210}" dt="2024-01-29T08:22:48.747" v="3540" actId="14100"/>
          <ac:spMkLst>
            <pc:docMk/>
            <pc:sldMk cId="2054450388" sldId="1827"/>
            <ac:spMk id="12" creationId="{C18EFC30-65D6-1EF0-B799-63593D1193C7}"/>
          </ac:spMkLst>
        </pc:spChg>
        <pc:picChg chg="add mod ord">
          <ac:chgData name="Yoel Kortick" userId="167978f5-7f40-4909-85d5-d4149554ad4e" providerId="ADAL" clId="{B4BFBC32-1804-4A68-9574-FBD9E59D9210}" dt="2024-01-29T08:22:51.088" v="3541" actId="208"/>
          <ac:picMkLst>
            <pc:docMk/>
            <pc:sldMk cId="2054450388" sldId="1827"/>
            <ac:picMk id="6" creationId="{F4112733-D835-4D4B-8F42-3AB498CAB0FA}"/>
          </ac:picMkLst>
        </pc:picChg>
        <pc:picChg chg="del">
          <ac:chgData name="Yoel Kortick" userId="167978f5-7f40-4909-85d5-d4149554ad4e" providerId="ADAL" clId="{B4BFBC32-1804-4A68-9574-FBD9E59D9210}" dt="2024-01-29T08:22:11.770" v="3493" actId="478"/>
          <ac:picMkLst>
            <pc:docMk/>
            <pc:sldMk cId="2054450388" sldId="1827"/>
            <ac:picMk id="8" creationId="{06810429-D0A7-12CE-FF97-2EBAAB910740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653268319" sldId="1827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80002364" sldId="1828"/>
        </pc:sldMkLst>
      </pc:sldChg>
      <pc:sldChg chg="addSp delSp modSp add mod">
        <pc:chgData name="Yoel Kortick" userId="167978f5-7f40-4909-85d5-d4149554ad4e" providerId="ADAL" clId="{B4BFBC32-1804-4A68-9574-FBD9E59D9210}" dt="2024-01-29T08:17:14.278" v="3446" actId="208"/>
        <pc:sldMkLst>
          <pc:docMk/>
          <pc:sldMk cId="1795941612" sldId="1828"/>
        </pc:sldMkLst>
        <pc:spChg chg="mod">
          <ac:chgData name="Yoel Kortick" userId="167978f5-7f40-4909-85d5-d4149554ad4e" providerId="ADAL" clId="{B4BFBC32-1804-4A68-9574-FBD9E59D9210}" dt="2024-01-29T08:16:59.859" v="3435" actId="20577"/>
          <ac:spMkLst>
            <pc:docMk/>
            <pc:sldMk cId="1795941612" sldId="1828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8:17:12.040" v="3445" actId="1036"/>
          <ac:spMkLst>
            <pc:docMk/>
            <pc:sldMk cId="1795941612" sldId="1828"/>
            <ac:spMk id="7" creationId="{7A6006ED-793B-C21A-6C73-EB5C45D09206}"/>
          </ac:spMkLst>
        </pc:spChg>
        <pc:picChg chg="add mod ord">
          <ac:chgData name="Yoel Kortick" userId="167978f5-7f40-4909-85d5-d4149554ad4e" providerId="ADAL" clId="{B4BFBC32-1804-4A68-9574-FBD9E59D9210}" dt="2024-01-29T08:17:14.278" v="3446" actId="208"/>
          <ac:picMkLst>
            <pc:docMk/>
            <pc:sldMk cId="1795941612" sldId="1828"/>
            <ac:picMk id="6" creationId="{32C90E2B-6274-9CF9-628A-0294ED8DD2D7}"/>
          </ac:picMkLst>
        </pc:picChg>
        <pc:picChg chg="del">
          <ac:chgData name="Yoel Kortick" userId="167978f5-7f40-4909-85d5-d4149554ad4e" providerId="ADAL" clId="{B4BFBC32-1804-4A68-9574-FBD9E59D9210}" dt="2024-01-29T08:17:01.578" v="3436" actId="478"/>
          <ac:picMkLst>
            <pc:docMk/>
            <pc:sldMk cId="1795941612" sldId="1828"/>
            <ac:picMk id="8" creationId="{34F3F0C1-A090-D6A0-DA18-C6947646BF4B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40534231" sldId="1828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215213352" sldId="1829"/>
        </pc:sldMkLst>
      </pc:sldChg>
      <pc:sldChg chg="delSp modSp add mod">
        <pc:chgData name="Yoel Kortick" userId="167978f5-7f40-4909-85d5-d4149554ad4e" providerId="ADAL" clId="{B4BFBC32-1804-4A68-9574-FBD9E59D9210}" dt="2024-01-29T08:25:59.386" v="3862" actId="14100"/>
        <pc:sldMkLst>
          <pc:docMk/>
          <pc:sldMk cId="1936253814" sldId="1829"/>
        </pc:sldMkLst>
        <pc:spChg chg="mod">
          <ac:chgData name="Yoel Kortick" userId="167978f5-7f40-4909-85d5-d4149554ad4e" providerId="ADAL" clId="{B4BFBC32-1804-4A68-9574-FBD9E59D9210}" dt="2024-01-29T08:25:59.386" v="3862" actId="14100"/>
          <ac:spMkLst>
            <pc:docMk/>
            <pc:sldMk cId="1936253814" sldId="1829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8:24:02.154" v="3547" actId="478"/>
          <ac:spMkLst>
            <pc:docMk/>
            <pc:sldMk cId="1936253814" sldId="1829"/>
            <ac:spMk id="7" creationId="{7A6006ED-793B-C21A-6C73-EB5C45D09206}"/>
          </ac:spMkLst>
        </pc:spChg>
        <pc:spChg chg="del">
          <ac:chgData name="Yoel Kortick" userId="167978f5-7f40-4909-85d5-d4149554ad4e" providerId="ADAL" clId="{B4BFBC32-1804-4A68-9574-FBD9E59D9210}" dt="2024-01-29T08:24:02.154" v="3547" actId="478"/>
          <ac:spMkLst>
            <pc:docMk/>
            <pc:sldMk cId="1936253814" sldId="1829"/>
            <ac:spMk id="12" creationId="{C18EFC30-65D6-1EF0-B799-63593D1193C7}"/>
          </ac:spMkLst>
        </pc:spChg>
        <pc:picChg chg="del">
          <ac:chgData name="Yoel Kortick" userId="167978f5-7f40-4909-85d5-d4149554ad4e" providerId="ADAL" clId="{B4BFBC32-1804-4A68-9574-FBD9E59D9210}" dt="2024-01-29T08:24:02.154" v="3547" actId="478"/>
          <ac:picMkLst>
            <pc:docMk/>
            <pc:sldMk cId="1936253814" sldId="1829"/>
            <ac:picMk id="6" creationId="{F4112733-D835-4D4B-8F42-3AB498CAB0FA}"/>
          </ac:picMkLst>
        </pc:picChg>
      </pc:sldChg>
      <pc:sldChg chg="modSp del">
        <pc:chgData name="Yoel Kortick" userId="167978f5-7f40-4909-85d5-d4149554ad4e" providerId="ADAL" clId="{B4BFBC32-1804-4A68-9574-FBD9E59D9210}" dt="2024-01-28T15:05:12.863" v="763" actId="47"/>
        <pc:sldMkLst>
          <pc:docMk/>
          <pc:sldMk cId="2835224176" sldId="1829"/>
        </pc:sldMkLst>
        <pc:spChg chg="mod">
          <ac:chgData name="Yoel Kortick" userId="167978f5-7f40-4909-85d5-d4149554ad4e" providerId="ADAL" clId="{B4BFBC32-1804-4A68-9574-FBD9E59D9210}" dt="2024-01-28T14:42:26.334" v="15"/>
          <ac:spMkLst>
            <pc:docMk/>
            <pc:sldMk cId="2835224176" sldId="1829"/>
            <ac:spMk id="63" creationId="{2818E309-CE24-45E0-8F37-EFD6121F7540}"/>
          </ac:spMkLst>
        </pc:spChg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2093777980" sldId="1830"/>
        </pc:sldMkLst>
      </pc:sldChg>
      <pc:sldChg chg="modSp add mod">
        <pc:chgData name="Yoel Kortick" userId="167978f5-7f40-4909-85d5-d4149554ad4e" providerId="ADAL" clId="{B4BFBC32-1804-4A68-9574-FBD9E59D9210}" dt="2024-01-29T08:26:20.441" v="3867"/>
        <pc:sldMkLst>
          <pc:docMk/>
          <pc:sldMk cId="3741732251" sldId="1830"/>
        </pc:sldMkLst>
        <pc:spChg chg="mod">
          <ac:chgData name="Yoel Kortick" userId="167978f5-7f40-4909-85d5-d4149554ad4e" providerId="ADAL" clId="{B4BFBC32-1804-4A68-9574-FBD9E59D9210}" dt="2024-01-29T08:26:20.441" v="3867"/>
          <ac:spMkLst>
            <pc:docMk/>
            <pc:sldMk cId="3741732251" sldId="1830"/>
            <ac:spMk id="4" creationId="{A1FE6F9A-C018-4915-94D1-7B4CD1DF4BFF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3831696691" sldId="1830"/>
        </pc:sldMkLst>
      </pc:sldChg>
      <pc:sldChg chg="modSp add mod">
        <pc:chgData name="Yoel Kortick" userId="167978f5-7f40-4909-85d5-d4149554ad4e" providerId="ADAL" clId="{B4BFBC32-1804-4A68-9574-FBD9E59D9210}" dt="2024-01-29T09:54:49.865" v="5990" actId="20577"/>
        <pc:sldMkLst>
          <pc:docMk/>
          <pc:sldMk cId="65146893" sldId="1831"/>
        </pc:sldMkLst>
        <pc:spChg chg="mod">
          <ac:chgData name="Yoel Kortick" userId="167978f5-7f40-4909-85d5-d4149554ad4e" providerId="ADAL" clId="{B4BFBC32-1804-4A68-9574-FBD9E59D9210}" dt="2024-01-29T08:26:26.400" v="3870"/>
          <ac:spMkLst>
            <pc:docMk/>
            <pc:sldMk cId="65146893" sldId="1831"/>
            <ac:spMk id="3" creationId="{294BC29B-83C8-416D-9BA2-59380269EFCE}"/>
          </ac:spMkLst>
        </pc:spChg>
        <pc:spChg chg="mod">
          <ac:chgData name="Yoel Kortick" userId="167978f5-7f40-4909-85d5-d4149554ad4e" providerId="ADAL" clId="{B4BFBC32-1804-4A68-9574-FBD9E59D9210}" dt="2024-01-29T09:54:49.865" v="5990" actId="20577"/>
          <ac:spMkLst>
            <pc:docMk/>
            <pc:sldMk cId="65146893" sldId="1831"/>
            <ac:spMk id="4" creationId="{7DCC24B9-304C-43F8-A814-5ED2034E8A02}"/>
          </ac:spMkLst>
        </pc:sp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413936222" sldId="1831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3296774704" sldId="1831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2776388309" sldId="1832"/>
        </pc:sldMkLst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4181740246" sldId="1832"/>
        </pc:sldMkLst>
      </pc:sldChg>
      <pc:sldChg chg="addSp delSp modSp add mod">
        <pc:chgData name="Yoel Kortick" userId="167978f5-7f40-4909-85d5-d4149554ad4e" providerId="ADAL" clId="{B4BFBC32-1804-4A68-9574-FBD9E59D9210}" dt="2024-01-29T10:07:52.627" v="6346" actId="20577"/>
        <pc:sldMkLst>
          <pc:docMk/>
          <pc:sldMk cId="4250059810" sldId="1832"/>
        </pc:sldMkLst>
        <pc:spChg chg="del">
          <ac:chgData name="Yoel Kortick" userId="167978f5-7f40-4909-85d5-d4149554ad4e" providerId="ADAL" clId="{B4BFBC32-1804-4A68-9574-FBD9E59D9210}" dt="2024-01-29T08:33:14.263" v="4087" actId="478"/>
          <ac:spMkLst>
            <pc:docMk/>
            <pc:sldMk cId="4250059810" sldId="1832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9T08:33:15.680" v="4088" actId="478"/>
          <ac:spMkLst>
            <pc:docMk/>
            <pc:sldMk cId="4250059810" sldId="1832"/>
            <ac:spMk id="6" creationId="{AA6D5B85-4108-4B3D-26B2-59DC1BD974D3}"/>
          </ac:spMkLst>
        </pc:spChg>
        <pc:spChg chg="add">
          <ac:chgData name="Yoel Kortick" userId="167978f5-7f40-4909-85d5-d4149554ad4e" providerId="ADAL" clId="{B4BFBC32-1804-4A68-9574-FBD9E59D9210}" dt="2024-01-29T08:33:32.753" v="4104" actId="11529"/>
          <ac:spMkLst>
            <pc:docMk/>
            <pc:sldMk cId="4250059810" sldId="1832"/>
            <ac:spMk id="9" creationId="{84080D3F-3838-1A60-F0B6-AA171F1592C3}"/>
          </ac:spMkLst>
        </pc:spChg>
        <pc:spChg chg="add">
          <ac:chgData name="Yoel Kortick" userId="167978f5-7f40-4909-85d5-d4149554ad4e" providerId="ADAL" clId="{B4BFBC32-1804-4A68-9574-FBD9E59D9210}" dt="2024-01-29T08:33:38.485" v="4105" actId="11529"/>
          <ac:spMkLst>
            <pc:docMk/>
            <pc:sldMk cId="4250059810" sldId="1832"/>
            <ac:spMk id="10" creationId="{6713EBAC-A7A5-821A-8E20-2AB1B1451F0A}"/>
          </ac:spMkLst>
        </pc:spChg>
        <pc:spChg chg="add">
          <ac:chgData name="Yoel Kortick" userId="167978f5-7f40-4909-85d5-d4149554ad4e" providerId="ADAL" clId="{B4BFBC32-1804-4A68-9574-FBD9E59D9210}" dt="2024-01-29T08:33:43.514" v="4106" actId="11529"/>
          <ac:spMkLst>
            <pc:docMk/>
            <pc:sldMk cId="4250059810" sldId="1832"/>
            <ac:spMk id="11" creationId="{EC8AACFE-BF7F-6CF3-DF5A-8AE96ABA07F9}"/>
          </ac:spMkLst>
        </pc:spChg>
        <pc:spChg chg="add mod">
          <ac:chgData name="Yoel Kortick" userId="167978f5-7f40-4909-85d5-d4149554ad4e" providerId="ADAL" clId="{B4BFBC32-1804-4A68-9574-FBD9E59D9210}" dt="2024-01-29T09:20:56.281" v="4592" actId="14100"/>
          <ac:spMkLst>
            <pc:docMk/>
            <pc:sldMk cId="4250059810" sldId="1832"/>
            <ac:spMk id="12" creationId="{6A57E4A8-CFFE-97A3-E62D-7FEE70D47732}"/>
          </ac:spMkLst>
        </pc:spChg>
        <pc:spChg chg="add mod">
          <ac:chgData name="Yoel Kortick" userId="167978f5-7f40-4909-85d5-d4149554ad4e" providerId="ADAL" clId="{B4BFBC32-1804-4A68-9574-FBD9E59D9210}" dt="2024-01-29T10:07:52.627" v="6346" actId="20577"/>
          <ac:spMkLst>
            <pc:docMk/>
            <pc:sldMk cId="4250059810" sldId="1832"/>
            <ac:spMk id="13" creationId="{3C05B75A-13BF-6D44-5D70-B6CD2B2F855B}"/>
          </ac:spMkLst>
        </pc:spChg>
        <pc:picChg chg="add mod">
          <ac:chgData name="Yoel Kortick" userId="167978f5-7f40-4909-85d5-d4149554ad4e" providerId="ADAL" clId="{B4BFBC32-1804-4A68-9574-FBD9E59D9210}" dt="2024-01-29T08:33:24.984" v="4103" actId="208"/>
          <ac:picMkLst>
            <pc:docMk/>
            <pc:sldMk cId="4250059810" sldId="1832"/>
            <ac:picMk id="8" creationId="{DB589362-A05A-D6D0-5169-294125BDB8EA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09:56:15.205" v="5992" actId="11529"/>
        <pc:sldMkLst>
          <pc:docMk/>
          <pc:sldMk cId="280829061" sldId="1833"/>
        </pc:sldMkLst>
        <pc:spChg chg="mod">
          <ac:chgData name="Yoel Kortick" userId="167978f5-7f40-4909-85d5-d4149554ad4e" providerId="ADAL" clId="{B4BFBC32-1804-4A68-9574-FBD9E59D9210}" dt="2024-01-29T09:21:52.167" v="4637" actId="20577"/>
          <ac:spMkLst>
            <pc:docMk/>
            <pc:sldMk cId="280829061" sldId="1833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9T09:56:15.205" v="5992" actId="11529"/>
          <ac:spMkLst>
            <pc:docMk/>
            <pc:sldMk cId="280829061" sldId="1833"/>
            <ac:spMk id="9" creationId="{39B68C40-8532-695E-1ADB-3DCC8407368C}"/>
          </ac:spMkLst>
        </pc:spChg>
        <pc:picChg chg="add del mod">
          <ac:chgData name="Yoel Kortick" userId="167978f5-7f40-4909-85d5-d4149554ad4e" providerId="ADAL" clId="{B4BFBC32-1804-4A68-9574-FBD9E59D9210}" dt="2024-01-29T09:21:54.034" v="4638" actId="478"/>
          <ac:picMkLst>
            <pc:docMk/>
            <pc:sldMk cId="280829061" sldId="1833"/>
            <ac:picMk id="6" creationId="{8A4FD7E2-2CAE-E8AD-124C-6EE4A367BBA9}"/>
          </ac:picMkLst>
        </pc:picChg>
        <pc:picChg chg="add mod">
          <ac:chgData name="Yoel Kortick" userId="167978f5-7f40-4909-85d5-d4149554ad4e" providerId="ADAL" clId="{B4BFBC32-1804-4A68-9574-FBD9E59D9210}" dt="2024-01-29T09:56:10.645" v="5991" actId="208"/>
          <ac:picMkLst>
            <pc:docMk/>
            <pc:sldMk cId="280829061" sldId="1833"/>
            <ac:picMk id="8" creationId="{2D45D80E-F77B-E28D-4CFB-830A0A7ABB75}"/>
          </ac:picMkLst>
        </pc:picChg>
      </pc:sldChg>
      <pc:sldChg chg="add del">
        <pc:chgData name="Yoel Kortick" userId="167978f5-7f40-4909-85d5-d4149554ad4e" providerId="ADAL" clId="{B4BFBC32-1804-4A68-9574-FBD9E59D9210}" dt="2024-01-29T08:13:05.894" v="3143"/>
        <pc:sldMkLst>
          <pc:docMk/>
          <pc:sldMk cId="1290029484" sldId="1833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261547053" sldId="1833"/>
        </pc:sldMkLst>
      </pc:sldChg>
      <pc:sldChg chg="addSp delSp modSp add mod">
        <pc:chgData name="Yoel Kortick" userId="167978f5-7f40-4909-85d5-d4149554ad4e" providerId="ADAL" clId="{B4BFBC32-1804-4A68-9574-FBD9E59D9210}" dt="2024-01-29T09:58:36.298" v="6122" actId="208"/>
        <pc:sldMkLst>
          <pc:docMk/>
          <pc:sldMk cId="3887082927" sldId="1834"/>
        </pc:sldMkLst>
        <pc:spChg chg="mod">
          <ac:chgData name="Yoel Kortick" userId="167978f5-7f40-4909-85d5-d4149554ad4e" providerId="ADAL" clId="{B4BFBC32-1804-4A68-9574-FBD9E59D9210}" dt="2024-01-29T09:58:26.490" v="6119" actId="20577"/>
          <ac:spMkLst>
            <pc:docMk/>
            <pc:sldMk cId="3887082927" sldId="1834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9T09:58:34.358" v="6121" actId="478"/>
          <ac:spMkLst>
            <pc:docMk/>
            <pc:sldMk cId="3887082927" sldId="1834"/>
            <ac:spMk id="8" creationId="{B02D9CCE-AF4C-7487-795B-685842390A99}"/>
          </ac:spMkLst>
        </pc:spChg>
        <pc:spChg chg="add mod">
          <ac:chgData name="Yoel Kortick" userId="167978f5-7f40-4909-85d5-d4149554ad4e" providerId="ADAL" clId="{B4BFBC32-1804-4A68-9574-FBD9E59D9210}" dt="2024-01-29T09:58:31.339" v="6120" actId="14100"/>
          <ac:spMkLst>
            <pc:docMk/>
            <pc:sldMk cId="3887082927" sldId="1834"/>
            <ac:spMk id="9" creationId="{AB747591-9A3D-136F-05A7-F8E3E883AE70}"/>
          </ac:spMkLst>
        </pc:spChg>
        <pc:picChg chg="del">
          <ac:chgData name="Yoel Kortick" userId="167978f5-7f40-4909-85d5-d4149554ad4e" providerId="ADAL" clId="{B4BFBC32-1804-4A68-9574-FBD9E59D9210}" dt="2024-01-29T08:39:06.691" v="4418" actId="478"/>
          <ac:picMkLst>
            <pc:docMk/>
            <pc:sldMk cId="3887082927" sldId="1834"/>
            <ac:picMk id="6" creationId="{8A4FD7E2-2CAE-E8AD-124C-6EE4A367BBA9}"/>
          </ac:picMkLst>
        </pc:picChg>
        <pc:picChg chg="add del mod">
          <ac:chgData name="Yoel Kortick" userId="167978f5-7f40-4909-85d5-d4149554ad4e" providerId="ADAL" clId="{B4BFBC32-1804-4A68-9574-FBD9E59D9210}" dt="2024-01-29T09:25:17.637" v="4813" actId="478"/>
          <ac:picMkLst>
            <pc:docMk/>
            <pc:sldMk cId="3887082927" sldId="1834"/>
            <ac:picMk id="7" creationId="{B1016673-47E6-BAE6-0BD7-2D3C06C9E2F9}"/>
          </ac:picMkLst>
        </pc:picChg>
        <pc:picChg chg="add mod ord">
          <ac:chgData name="Yoel Kortick" userId="167978f5-7f40-4909-85d5-d4149554ad4e" providerId="ADAL" clId="{B4BFBC32-1804-4A68-9574-FBD9E59D9210}" dt="2024-01-29T09:58:36.298" v="6122" actId="208"/>
          <ac:picMkLst>
            <pc:docMk/>
            <pc:sldMk cId="3887082927" sldId="1834"/>
            <ac:picMk id="11" creationId="{99A430CE-0EF8-C5D3-88A6-A14EA35F078E}"/>
          </ac:picMkLst>
        </pc:picChg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4045016913" sldId="1834"/>
        </pc:sldMkLst>
      </pc:sldChg>
      <pc:sldChg chg="del">
        <pc:chgData name="Yoel Kortick" userId="167978f5-7f40-4909-85d5-d4149554ad4e" providerId="ADAL" clId="{B4BFBC32-1804-4A68-9574-FBD9E59D9210}" dt="2024-01-28T15:05:12.863" v="763" actId="47"/>
        <pc:sldMkLst>
          <pc:docMk/>
          <pc:sldMk cId="997806630" sldId="1835"/>
        </pc:sldMkLst>
      </pc:sldChg>
      <pc:sldChg chg="addSp delSp modSp add mod">
        <pc:chgData name="Yoel Kortick" userId="167978f5-7f40-4909-85d5-d4149554ad4e" providerId="ADAL" clId="{B4BFBC32-1804-4A68-9574-FBD9E59D9210}" dt="2024-01-29T09:58:43.621" v="6124" actId="208"/>
        <pc:sldMkLst>
          <pc:docMk/>
          <pc:sldMk cId="3116964583" sldId="1835"/>
        </pc:sldMkLst>
        <pc:spChg chg="mod">
          <ac:chgData name="Yoel Kortick" userId="167978f5-7f40-4909-85d5-d4149554ad4e" providerId="ADAL" clId="{B4BFBC32-1804-4A68-9574-FBD9E59D9210}" dt="2024-01-29T09:58:41.507" v="6123" actId="20577"/>
          <ac:spMkLst>
            <pc:docMk/>
            <pc:sldMk cId="3116964583" sldId="1835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09:28:39.933" v="4842" actId="478"/>
          <ac:spMkLst>
            <pc:docMk/>
            <pc:sldMk cId="3116964583" sldId="1835"/>
            <ac:spMk id="8" creationId="{B02D9CCE-AF4C-7487-795B-685842390A99}"/>
          </ac:spMkLst>
        </pc:spChg>
        <pc:picChg chg="add del mod">
          <ac:chgData name="Yoel Kortick" userId="167978f5-7f40-4909-85d5-d4149554ad4e" providerId="ADAL" clId="{B4BFBC32-1804-4A68-9574-FBD9E59D9210}" dt="2024-01-29T09:25:54.335" v="4837" actId="478"/>
          <ac:picMkLst>
            <pc:docMk/>
            <pc:sldMk cId="3116964583" sldId="1835"/>
            <ac:picMk id="6" creationId="{0F9808A0-79C5-D221-8A01-76D026769C28}"/>
          </ac:picMkLst>
        </pc:picChg>
        <pc:picChg chg="del">
          <ac:chgData name="Yoel Kortick" userId="167978f5-7f40-4909-85d5-d4149554ad4e" providerId="ADAL" clId="{B4BFBC32-1804-4A68-9574-FBD9E59D9210}" dt="2024-01-29T09:03:55.511" v="4544" actId="478"/>
          <ac:picMkLst>
            <pc:docMk/>
            <pc:sldMk cId="3116964583" sldId="1835"/>
            <ac:picMk id="7" creationId="{B1016673-47E6-BAE6-0BD7-2D3C06C9E2F9}"/>
          </ac:picMkLst>
        </pc:picChg>
        <pc:picChg chg="add mod">
          <ac:chgData name="Yoel Kortick" userId="167978f5-7f40-4909-85d5-d4149554ad4e" providerId="ADAL" clId="{B4BFBC32-1804-4A68-9574-FBD9E59D9210}" dt="2024-01-29T09:58:43.621" v="6124" actId="208"/>
          <ac:picMkLst>
            <pc:docMk/>
            <pc:sldMk cId="3116964583" sldId="1835"/>
            <ac:picMk id="11" creationId="{9EC78AF8-3557-645F-78D1-E544B26ECD20}"/>
          </ac:picMkLst>
        </pc:picChg>
      </pc:sldChg>
      <pc:sldChg chg="modSp add del mod">
        <pc:chgData name="Yoel Kortick" userId="167978f5-7f40-4909-85d5-d4149554ad4e" providerId="ADAL" clId="{B4BFBC32-1804-4A68-9574-FBD9E59D9210}" dt="2024-01-28T15:04:11.108" v="746" actId="47"/>
        <pc:sldMkLst>
          <pc:docMk/>
          <pc:sldMk cId="609509880" sldId="1836"/>
        </pc:sldMkLst>
        <pc:spChg chg="mod">
          <ac:chgData name="Yoel Kortick" userId="167978f5-7f40-4909-85d5-d4149554ad4e" providerId="ADAL" clId="{B4BFBC32-1804-4A68-9574-FBD9E59D9210}" dt="2024-01-28T14:56:16.885" v="355" actId="20577"/>
          <ac:spMkLst>
            <pc:docMk/>
            <pc:sldMk cId="609509880" sldId="1836"/>
            <ac:spMk id="4" creationId="{7DCC24B9-304C-43F8-A814-5ED2034E8A02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10:08:09.044" v="6350" actId="20577"/>
        <pc:sldMkLst>
          <pc:docMk/>
          <pc:sldMk cId="1309772564" sldId="1836"/>
        </pc:sldMkLst>
        <pc:spChg chg="mod">
          <ac:chgData name="Yoel Kortick" userId="167978f5-7f40-4909-85d5-d4149554ad4e" providerId="ADAL" clId="{B4BFBC32-1804-4A68-9574-FBD9E59D9210}" dt="2024-01-29T10:08:09.044" v="6350" actId="20577"/>
          <ac:spMkLst>
            <pc:docMk/>
            <pc:sldMk cId="1309772564" sldId="1836"/>
            <ac:spMk id="4" creationId="{7DCC24B9-304C-43F8-A814-5ED2034E8A02}"/>
          </ac:spMkLst>
        </pc:spChg>
        <pc:spChg chg="add">
          <ac:chgData name="Yoel Kortick" userId="167978f5-7f40-4909-85d5-d4149554ad4e" providerId="ADAL" clId="{B4BFBC32-1804-4A68-9574-FBD9E59D9210}" dt="2024-01-29T09:23:48.354" v="4720" actId="11529"/>
          <ac:spMkLst>
            <pc:docMk/>
            <pc:sldMk cId="1309772564" sldId="1836"/>
            <ac:spMk id="7" creationId="{9452D39A-13E8-5BAD-1BEC-C2C07BFB5C2D}"/>
          </ac:spMkLst>
        </pc:spChg>
        <pc:spChg chg="add mod">
          <ac:chgData name="Yoel Kortick" userId="167978f5-7f40-4909-85d5-d4149554ad4e" providerId="ADAL" clId="{B4BFBC32-1804-4A68-9574-FBD9E59D9210}" dt="2024-01-29T09:56:40.065" v="6000" actId="14100"/>
          <ac:spMkLst>
            <pc:docMk/>
            <pc:sldMk cId="1309772564" sldId="1836"/>
            <ac:spMk id="9" creationId="{522A93B2-F6D4-AE2C-DD87-EF035E0E5E55}"/>
          </ac:spMkLst>
        </pc:spChg>
        <pc:spChg chg="add">
          <ac:chgData name="Yoel Kortick" userId="167978f5-7f40-4909-85d5-d4149554ad4e" providerId="ADAL" clId="{B4BFBC32-1804-4A68-9574-FBD9E59D9210}" dt="2024-01-29T09:56:43.801" v="6001" actId="11529"/>
          <ac:spMkLst>
            <pc:docMk/>
            <pc:sldMk cId="1309772564" sldId="1836"/>
            <ac:spMk id="10" creationId="{EE72B389-1B3A-18B5-442F-3E46D0502F2C}"/>
          </ac:spMkLst>
        </pc:spChg>
        <pc:spChg chg="add mod">
          <ac:chgData name="Yoel Kortick" userId="167978f5-7f40-4909-85d5-d4149554ad4e" providerId="ADAL" clId="{B4BFBC32-1804-4A68-9574-FBD9E59D9210}" dt="2024-01-29T09:57:18.619" v="6083" actId="404"/>
          <ac:spMkLst>
            <pc:docMk/>
            <pc:sldMk cId="1309772564" sldId="1836"/>
            <ac:spMk id="11" creationId="{7B9032F5-3160-6DCE-6443-1C20D838BA65}"/>
          </ac:spMkLst>
        </pc:spChg>
        <pc:picChg chg="add mod">
          <ac:chgData name="Yoel Kortick" userId="167978f5-7f40-4909-85d5-d4149554ad4e" providerId="ADAL" clId="{B4BFBC32-1804-4A68-9574-FBD9E59D9210}" dt="2024-01-29T09:57:30.363" v="6085" actId="208"/>
          <ac:picMkLst>
            <pc:docMk/>
            <pc:sldMk cId="1309772564" sldId="1836"/>
            <ac:picMk id="6" creationId="{20AE5403-3118-7578-1A09-7A74707501B7}"/>
          </ac:picMkLst>
        </pc:picChg>
        <pc:picChg chg="del">
          <ac:chgData name="Yoel Kortick" userId="167978f5-7f40-4909-85d5-d4149554ad4e" providerId="ADAL" clId="{B4BFBC32-1804-4A68-9574-FBD9E59D9210}" dt="2024-01-29T09:23:26.372" v="4645" actId="478"/>
          <ac:picMkLst>
            <pc:docMk/>
            <pc:sldMk cId="1309772564" sldId="1836"/>
            <ac:picMk id="8" creationId="{2D45D80E-F77B-E28D-4CFB-830A0A7ABB75}"/>
          </ac:picMkLst>
        </pc:picChg>
        <pc:cxnChg chg="add">
          <ac:chgData name="Yoel Kortick" userId="167978f5-7f40-4909-85d5-d4149554ad4e" providerId="ADAL" clId="{B4BFBC32-1804-4A68-9574-FBD9E59D9210}" dt="2024-01-29T09:57:28.213" v="6084" actId="11529"/>
          <ac:cxnSpMkLst>
            <pc:docMk/>
            <pc:sldMk cId="1309772564" sldId="1836"/>
            <ac:cxnSpMk id="13" creationId="{B363FDA0-03C0-01F4-C12A-5579BE500838}"/>
          </ac:cxnSpMkLst>
        </pc:cxnChg>
      </pc:sldChg>
      <pc:sldChg chg="addSp delSp modSp add del mod">
        <pc:chgData name="Yoel Kortick" userId="167978f5-7f40-4909-85d5-d4149554ad4e" providerId="ADAL" clId="{B4BFBC32-1804-4A68-9574-FBD9E59D9210}" dt="2024-01-28T15:04:11.527" v="747" actId="47"/>
        <pc:sldMkLst>
          <pc:docMk/>
          <pc:sldMk cId="3526351" sldId="1837"/>
        </pc:sldMkLst>
        <pc:spChg chg="mod">
          <ac:chgData name="Yoel Kortick" userId="167978f5-7f40-4909-85d5-d4149554ad4e" providerId="ADAL" clId="{B4BFBC32-1804-4A68-9574-FBD9E59D9210}" dt="2024-01-28T14:57:46.178" v="480" actId="33524"/>
          <ac:spMkLst>
            <pc:docMk/>
            <pc:sldMk cId="3526351" sldId="1837"/>
            <ac:spMk id="4" creationId="{7DCC24B9-304C-43F8-A814-5ED2034E8A02}"/>
          </ac:spMkLst>
        </pc:spChg>
        <pc:spChg chg="add del">
          <ac:chgData name="Yoel Kortick" userId="167978f5-7f40-4909-85d5-d4149554ad4e" providerId="ADAL" clId="{B4BFBC32-1804-4A68-9574-FBD9E59D9210}" dt="2024-01-28T14:56:29.692" v="388"/>
          <ac:spMkLst>
            <pc:docMk/>
            <pc:sldMk cId="3526351" sldId="1837"/>
            <ac:spMk id="5" creationId="{B6C00482-D72E-5576-7DE2-BA69D8033707}"/>
          </ac:spMkLst>
        </pc:spChg>
      </pc:sldChg>
      <pc:sldChg chg="addSp delSp modSp add mod">
        <pc:chgData name="Yoel Kortick" userId="167978f5-7f40-4909-85d5-d4149554ad4e" providerId="ADAL" clId="{B4BFBC32-1804-4A68-9574-FBD9E59D9210}" dt="2024-01-29T09:57:57.305" v="6102" actId="14100"/>
        <pc:sldMkLst>
          <pc:docMk/>
          <pc:sldMk cId="3498914797" sldId="1837"/>
        </pc:sldMkLst>
        <pc:spChg chg="mod">
          <ac:chgData name="Yoel Kortick" userId="167978f5-7f40-4909-85d5-d4149554ad4e" providerId="ADAL" clId="{B4BFBC32-1804-4A68-9574-FBD9E59D9210}" dt="2024-01-29T09:24:21.174" v="4734" actId="20577"/>
          <ac:spMkLst>
            <pc:docMk/>
            <pc:sldMk cId="3498914797" sldId="1837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9:57:57.305" v="6102" actId="14100"/>
          <ac:spMkLst>
            <pc:docMk/>
            <pc:sldMk cId="3498914797" sldId="1837"/>
            <ac:spMk id="7" creationId="{9452D39A-13E8-5BAD-1BEC-C2C07BFB5C2D}"/>
          </ac:spMkLst>
        </pc:spChg>
        <pc:picChg chg="del">
          <ac:chgData name="Yoel Kortick" userId="167978f5-7f40-4909-85d5-d4149554ad4e" providerId="ADAL" clId="{B4BFBC32-1804-4A68-9574-FBD9E59D9210}" dt="2024-01-29T09:24:23.282" v="4735" actId="478"/>
          <ac:picMkLst>
            <pc:docMk/>
            <pc:sldMk cId="3498914797" sldId="1837"/>
            <ac:picMk id="6" creationId="{20AE5403-3118-7578-1A09-7A74707501B7}"/>
          </ac:picMkLst>
        </pc:picChg>
        <pc:picChg chg="add mod ord">
          <ac:chgData name="Yoel Kortick" userId="167978f5-7f40-4909-85d5-d4149554ad4e" providerId="ADAL" clId="{B4BFBC32-1804-4A68-9574-FBD9E59D9210}" dt="2024-01-29T09:57:53.297" v="6100" actId="1076"/>
          <ac:picMkLst>
            <pc:docMk/>
            <pc:sldMk cId="3498914797" sldId="1837"/>
            <ac:picMk id="8" creationId="{51EE35C5-A0C1-6C4A-765A-9F2DC7449D61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2:30.581" v="6437" actId="208"/>
        <pc:sldMkLst>
          <pc:docMk/>
          <pc:sldMk cId="1541228504" sldId="1838"/>
        </pc:sldMkLst>
        <pc:spChg chg="mod">
          <ac:chgData name="Yoel Kortick" userId="167978f5-7f40-4909-85d5-d4149554ad4e" providerId="ADAL" clId="{B4BFBC32-1804-4A68-9574-FBD9E59D9210}" dt="2024-01-29T10:31:35.246" v="6421" actId="20577"/>
          <ac:spMkLst>
            <pc:docMk/>
            <pc:sldMk cId="1541228504" sldId="1838"/>
            <ac:spMk id="4" creationId="{7DCC24B9-304C-43F8-A814-5ED2034E8A02}"/>
          </ac:spMkLst>
        </pc:spChg>
        <pc:spChg chg="add del mod">
          <ac:chgData name="Yoel Kortick" userId="167978f5-7f40-4909-85d5-d4149554ad4e" providerId="ADAL" clId="{B4BFBC32-1804-4A68-9574-FBD9E59D9210}" dt="2024-01-29T10:32:26.057" v="6434" actId="478"/>
          <ac:spMkLst>
            <pc:docMk/>
            <pc:sldMk cId="1541228504" sldId="1838"/>
            <ac:spMk id="7" creationId="{94A0A649-F8CD-F64F-C683-C9AA0583C25E}"/>
          </ac:spMkLst>
        </pc:spChg>
        <pc:spChg chg="add del mod">
          <ac:chgData name="Yoel Kortick" userId="167978f5-7f40-4909-85d5-d4149554ad4e" providerId="ADAL" clId="{B4BFBC32-1804-4A68-9574-FBD9E59D9210}" dt="2024-01-29T10:32:28.900" v="6436" actId="478"/>
          <ac:spMkLst>
            <pc:docMk/>
            <pc:sldMk cId="1541228504" sldId="1838"/>
            <ac:spMk id="8" creationId="{38BEF99E-E936-5DD1-059A-BA377C285177}"/>
          </ac:spMkLst>
        </pc:spChg>
        <pc:spChg chg="mod">
          <ac:chgData name="Yoel Kortick" userId="167978f5-7f40-4909-85d5-d4149554ad4e" providerId="ADAL" clId="{B4BFBC32-1804-4A68-9574-FBD9E59D9210}" dt="2024-01-29T10:31:11.340" v="6383" actId="1036"/>
          <ac:spMkLst>
            <pc:docMk/>
            <pc:sldMk cId="1541228504" sldId="1838"/>
            <ac:spMk id="9" creationId="{AB747591-9A3D-136F-05A7-F8E3E883AE70}"/>
          </ac:spMkLst>
        </pc:spChg>
        <pc:spChg chg="add mod">
          <ac:chgData name="Yoel Kortick" userId="167978f5-7f40-4909-85d5-d4149554ad4e" providerId="ADAL" clId="{B4BFBC32-1804-4A68-9574-FBD9E59D9210}" dt="2024-01-29T10:32:20.533" v="6432" actId="14100"/>
          <ac:spMkLst>
            <pc:docMk/>
            <pc:sldMk cId="1541228504" sldId="1838"/>
            <ac:spMk id="10" creationId="{BC7917BB-8963-2A56-AE3C-556045B4746B}"/>
          </ac:spMkLst>
        </pc:spChg>
        <pc:spChg chg="add mod">
          <ac:chgData name="Yoel Kortick" userId="167978f5-7f40-4909-85d5-d4149554ad4e" providerId="ADAL" clId="{B4BFBC32-1804-4A68-9574-FBD9E59D9210}" dt="2024-01-29T10:32:23.370" v="6433" actId="1076"/>
          <ac:spMkLst>
            <pc:docMk/>
            <pc:sldMk cId="1541228504" sldId="1838"/>
            <ac:spMk id="12" creationId="{B2711347-0233-2D60-78DB-DD66D2C21AE5}"/>
          </ac:spMkLst>
        </pc:spChg>
        <pc:spChg chg="add del mod">
          <ac:chgData name="Yoel Kortick" userId="167978f5-7f40-4909-85d5-d4149554ad4e" providerId="ADAL" clId="{B4BFBC32-1804-4A68-9574-FBD9E59D9210}" dt="2024-01-29T10:32:27.561" v="6435" actId="478"/>
          <ac:spMkLst>
            <pc:docMk/>
            <pc:sldMk cId="1541228504" sldId="1838"/>
            <ac:spMk id="13" creationId="{F0DBF663-7C47-F764-DDC4-5E8CF8A93052}"/>
          </ac:spMkLst>
        </pc:spChg>
        <pc:picChg chg="add del mod ord">
          <ac:chgData name="Yoel Kortick" userId="167978f5-7f40-4909-85d5-d4149554ad4e" providerId="ADAL" clId="{B4BFBC32-1804-4A68-9574-FBD9E59D9210}" dt="2024-01-29T10:32:08.205" v="6422" actId="478"/>
          <ac:picMkLst>
            <pc:docMk/>
            <pc:sldMk cId="1541228504" sldId="1838"/>
            <ac:picMk id="6" creationId="{55D4EC58-D7AB-1940-BC16-E2D11C0978DA}"/>
          </ac:picMkLst>
        </pc:picChg>
        <pc:picChg chg="del">
          <ac:chgData name="Yoel Kortick" userId="167978f5-7f40-4909-85d5-d4149554ad4e" providerId="ADAL" clId="{B4BFBC32-1804-4A68-9574-FBD9E59D9210}" dt="2024-01-29T09:32:11.065" v="4912" actId="478"/>
          <ac:picMkLst>
            <pc:docMk/>
            <pc:sldMk cId="1541228504" sldId="1838"/>
            <ac:picMk id="11" creationId="{9EC78AF8-3557-645F-78D1-E544B26ECD20}"/>
          </ac:picMkLst>
        </pc:picChg>
        <pc:picChg chg="add mod ord">
          <ac:chgData name="Yoel Kortick" userId="167978f5-7f40-4909-85d5-d4149554ad4e" providerId="ADAL" clId="{B4BFBC32-1804-4A68-9574-FBD9E59D9210}" dt="2024-01-29T10:32:30.581" v="6437" actId="208"/>
          <ac:picMkLst>
            <pc:docMk/>
            <pc:sldMk cId="1541228504" sldId="1838"/>
            <ac:picMk id="11" creationId="{FB619CE3-BAC0-A293-B2A8-0181DC40E729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3:50.280" v="6478" actId="208"/>
        <pc:sldMkLst>
          <pc:docMk/>
          <pc:sldMk cId="1181748578" sldId="1839"/>
        </pc:sldMkLst>
        <pc:spChg chg="mod">
          <ac:chgData name="Yoel Kortick" userId="167978f5-7f40-4909-85d5-d4149554ad4e" providerId="ADAL" clId="{B4BFBC32-1804-4A68-9574-FBD9E59D9210}" dt="2024-01-29T10:33:19.279" v="6460" actId="6549"/>
          <ac:spMkLst>
            <pc:docMk/>
            <pc:sldMk cId="1181748578" sldId="1839"/>
            <ac:spMk id="4" creationId="{7DCC24B9-304C-43F8-A814-5ED2034E8A02}"/>
          </ac:spMkLst>
        </pc:spChg>
        <pc:spChg chg="add mod">
          <ac:chgData name="Yoel Kortick" userId="167978f5-7f40-4909-85d5-d4149554ad4e" providerId="ADAL" clId="{B4BFBC32-1804-4A68-9574-FBD9E59D9210}" dt="2024-01-29T10:33:45.797" v="6476" actId="14100"/>
          <ac:spMkLst>
            <pc:docMk/>
            <pc:sldMk cId="1181748578" sldId="1839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33:37.877" v="6473" actId="14100"/>
          <ac:spMkLst>
            <pc:docMk/>
            <pc:sldMk cId="1181748578" sldId="1839"/>
            <ac:spMk id="9" creationId="{AB747591-9A3D-136F-05A7-F8E3E883AE70}"/>
          </ac:spMkLst>
        </pc:spChg>
        <pc:spChg chg="add del">
          <ac:chgData name="Yoel Kortick" userId="167978f5-7f40-4909-85d5-d4149554ad4e" providerId="ADAL" clId="{B4BFBC32-1804-4A68-9574-FBD9E59D9210}" dt="2024-01-29T10:33:48.493" v="6477" actId="478"/>
          <ac:spMkLst>
            <pc:docMk/>
            <pc:sldMk cId="1181748578" sldId="1839"/>
            <ac:spMk id="10" creationId="{C68EA54D-822F-2674-3A12-0630A1184105}"/>
          </ac:spMkLst>
        </pc:spChg>
        <pc:picChg chg="add mod ord">
          <ac:chgData name="Yoel Kortick" userId="167978f5-7f40-4909-85d5-d4149554ad4e" providerId="ADAL" clId="{B4BFBC32-1804-4A68-9574-FBD9E59D9210}" dt="2024-01-29T10:33:50.280" v="6478" actId="208"/>
          <ac:picMkLst>
            <pc:docMk/>
            <pc:sldMk cId="1181748578" sldId="1839"/>
            <ac:picMk id="6" creationId="{248A3808-E14C-7D90-CAF4-63DE2F16DEDC}"/>
          </ac:picMkLst>
        </pc:picChg>
        <pc:picChg chg="del">
          <ac:chgData name="Yoel Kortick" userId="167978f5-7f40-4909-85d5-d4149554ad4e" providerId="ADAL" clId="{B4BFBC32-1804-4A68-9574-FBD9E59D9210}" dt="2024-01-29T09:32:46.142" v="4917" actId="478"/>
          <ac:picMkLst>
            <pc:docMk/>
            <pc:sldMk cId="1181748578" sldId="1839"/>
            <ac:picMk id="6" creationId="{55D4EC58-D7AB-1940-BC16-E2D11C0978DA}"/>
          </ac:picMkLst>
        </pc:picChg>
        <pc:picChg chg="add del mod">
          <ac:chgData name="Yoel Kortick" userId="167978f5-7f40-4909-85d5-d4149554ad4e" providerId="ADAL" clId="{B4BFBC32-1804-4A68-9574-FBD9E59D9210}" dt="2024-01-29T10:33:21.501" v="6461" actId="478"/>
          <ac:picMkLst>
            <pc:docMk/>
            <pc:sldMk cId="1181748578" sldId="1839"/>
            <ac:picMk id="7" creationId="{196AE3C9-6975-7D74-751A-1E59F4453D78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4:39.018" v="6528" actId="20577"/>
        <pc:sldMkLst>
          <pc:docMk/>
          <pc:sldMk cId="3274427560" sldId="1840"/>
        </pc:sldMkLst>
        <pc:spChg chg="mod">
          <ac:chgData name="Yoel Kortick" userId="167978f5-7f40-4909-85d5-d4149554ad4e" providerId="ADAL" clId="{B4BFBC32-1804-4A68-9574-FBD9E59D9210}" dt="2024-01-29T10:34:39.018" v="6528" actId="20577"/>
          <ac:spMkLst>
            <pc:docMk/>
            <pc:sldMk cId="3274427560" sldId="1840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10:01:00.794" v="6254" actId="14100"/>
          <ac:spMkLst>
            <pc:docMk/>
            <pc:sldMk cId="3274427560" sldId="1840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01:02.794" v="6255" actId="1076"/>
          <ac:spMkLst>
            <pc:docMk/>
            <pc:sldMk cId="3274427560" sldId="1840"/>
            <ac:spMk id="9" creationId="{AB747591-9A3D-136F-05A7-F8E3E883AE70}"/>
          </ac:spMkLst>
        </pc:spChg>
        <pc:spChg chg="mod">
          <ac:chgData name="Yoel Kortick" userId="167978f5-7f40-4909-85d5-d4149554ad4e" providerId="ADAL" clId="{B4BFBC32-1804-4A68-9574-FBD9E59D9210}" dt="2024-01-29T10:01:11.341" v="6259" actId="14100"/>
          <ac:spMkLst>
            <pc:docMk/>
            <pc:sldMk cId="3274427560" sldId="1840"/>
            <ac:spMk id="10" creationId="{C68EA54D-822F-2674-3A12-0630A1184105}"/>
          </ac:spMkLst>
        </pc:spChg>
        <pc:picChg chg="add mod ord">
          <ac:chgData name="Yoel Kortick" userId="167978f5-7f40-4909-85d5-d4149554ad4e" providerId="ADAL" clId="{B4BFBC32-1804-4A68-9574-FBD9E59D9210}" dt="2024-01-29T10:01:05.602" v="6257" actId="1076"/>
          <ac:picMkLst>
            <pc:docMk/>
            <pc:sldMk cId="3274427560" sldId="1840"/>
            <ac:picMk id="6" creationId="{5DFD80BF-D6FC-EE34-812F-B1EF84A20D9D}"/>
          </ac:picMkLst>
        </pc:picChg>
        <pc:picChg chg="del">
          <ac:chgData name="Yoel Kortick" userId="167978f5-7f40-4909-85d5-d4149554ad4e" providerId="ADAL" clId="{B4BFBC32-1804-4A68-9574-FBD9E59D9210}" dt="2024-01-29T09:34:37.588" v="5031" actId="478"/>
          <ac:picMkLst>
            <pc:docMk/>
            <pc:sldMk cId="3274427560" sldId="1840"/>
            <ac:picMk id="7" creationId="{196AE3C9-6975-7D74-751A-1E59F4453D78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09:36:56.368" v="5099" actId="478"/>
        <pc:sldMkLst>
          <pc:docMk/>
          <pc:sldMk cId="2506116337" sldId="1841"/>
        </pc:sldMkLst>
        <pc:spChg chg="mod">
          <ac:chgData name="Yoel Kortick" userId="167978f5-7f40-4909-85d5-d4149554ad4e" providerId="ADAL" clId="{B4BFBC32-1804-4A68-9574-FBD9E59D9210}" dt="2024-01-29T09:36:13.747" v="5087" actId="6549"/>
          <ac:spMkLst>
            <pc:docMk/>
            <pc:sldMk cId="2506116337" sldId="1841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9:36:53.322" v="5097" actId="1076"/>
          <ac:spMkLst>
            <pc:docMk/>
            <pc:sldMk cId="2506116337" sldId="1841"/>
            <ac:spMk id="8" creationId="{D40B209A-607A-C89C-744E-19B4A54EBBD7}"/>
          </ac:spMkLst>
        </pc:spChg>
        <pc:spChg chg="del">
          <ac:chgData name="Yoel Kortick" userId="167978f5-7f40-4909-85d5-d4149554ad4e" providerId="ADAL" clId="{B4BFBC32-1804-4A68-9574-FBD9E59D9210}" dt="2024-01-29T09:36:55.517" v="5098" actId="478"/>
          <ac:spMkLst>
            <pc:docMk/>
            <pc:sldMk cId="2506116337" sldId="1841"/>
            <ac:spMk id="9" creationId="{AB747591-9A3D-136F-05A7-F8E3E883AE70}"/>
          </ac:spMkLst>
        </pc:spChg>
        <pc:spChg chg="del">
          <ac:chgData name="Yoel Kortick" userId="167978f5-7f40-4909-85d5-d4149554ad4e" providerId="ADAL" clId="{B4BFBC32-1804-4A68-9574-FBD9E59D9210}" dt="2024-01-29T09:36:56.368" v="5099" actId="478"/>
          <ac:spMkLst>
            <pc:docMk/>
            <pc:sldMk cId="2506116337" sldId="1841"/>
            <ac:spMk id="10" creationId="{C68EA54D-822F-2674-3A12-0630A1184105}"/>
          </ac:spMkLst>
        </pc:spChg>
        <pc:picChg chg="del">
          <ac:chgData name="Yoel Kortick" userId="167978f5-7f40-4909-85d5-d4149554ad4e" providerId="ADAL" clId="{B4BFBC32-1804-4A68-9574-FBD9E59D9210}" dt="2024-01-29T09:36:15.544" v="5088" actId="478"/>
          <ac:picMkLst>
            <pc:docMk/>
            <pc:sldMk cId="2506116337" sldId="1841"/>
            <ac:picMk id="6" creationId="{5DFD80BF-D6FC-EE34-812F-B1EF84A20D9D}"/>
          </ac:picMkLst>
        </pc:picChg>
        <pc:picChg chg="add del ord">
          <ac:chgData name="Yoel Kortick" userId="167978f5-7f40-4909-85d5-d4149554ad4e" providerId="ADAL" clId="{B4BFBC32-1804-4A68-9574-FBD9E59D9210}" dt="2024-01-29T09:36:45.719" v="5093" actId="478"/>
          <ac:picMkLst>
            <pc:docMk/>
            <pc:sldMk cId="2506116337" sldId="1841"/>
            <ac:picMk id="7" creationId="{1148738D-9180-5CF3-018C-44D9F12A67AA}"/>
          </ac:picMkLst>
        </pc:picChg>
        <pc:picChg chg="add mod ord">
          <ac:chgData name="Yoel Kortick" userId="167978f5-7f40-4909-85d5-d4149554ad4e" providerId="ADAL" clId="{B4BFBC32-1804-4A68-9574-FBD9E59D9210}" dt="2024-01-29T09:36:50.592" v="5096" actId="167"/>
          <ac:picMkLst>
            <pc:docMk/>
            <pc:sldMk cId="2506116337" sldId="1841"/>
            <ac:picMk id="12" creationId="{B29E82CE-33BB-A581-E362-8D1A11F92EC7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43:48.149" v="6873" actId="6549"/>
        <pc:sldMkLst>
          <pc:docMk/>
          <pc:sldMk cId="2619784399" sldId="1842"/>
        </pc:sldMkLst>
        <pc:spChg chg="mod">
          <ac:chgData name="Yoel Kortick" userId="167978f5-7f40-4909-85d5-d4149554ad4e" providerId="ADAL" clId="{B4BFBC32-1804-4A68-9574-FBD9E59D9210}" dt="2024-01-29T10:43:48.149" v="6873" actId="6549"/>
          <ac:spMkLst>
            <pc:docMk/>
            <pc:sldMk cId="2619784399" sldId="1842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09:39:45.312" v="5311" actId="14100"/>
          <ac:spMkLst>
            <pc:docMk/>
            <pc:sldMk cId="2619784399" sldId="1842"/>
            <ac:spMk id="8" creationId="{D40B209A-607A-C89C-744E-19B4A54EBBD7}"/>
          </ac:spMkLst>
        </pc:spChg>
        <pc:picChg chg="add mod ord">
          <ac:chgData name="Yoel Kortick" userId="167978f5-7f40-4909-85d5-d4149554ad4e" providerId="ADAL" clId="{B4BFBC32-1804-4A68-9574-FBD9E59D9210}" dt="2024-01-29T09:39:53.072" v="5313" actId="208"/>
          <ac:picMkLst>
            <pc:docMk/>
            <pc:sldMk cId="2619784399" sldId="1842"/>
            <ac:picMk id="6" creationId="{FAC3CD71-0E10-F639-F68E-37B5E8D32428}"/>
          </ac:picMkLst>
        </pc:picChg>
        <pc:picChg chg="del">
          <ac:chgData name="Yoel Kortick" userId="167978f5-7f40-4909-85d5-d4149554ad4e" providerId="ADAL" clId="{B4BFBC32-1804-4A68-9574-FBD9E59D9210}" dt="2024-01-29T09:39:31.066" v="5306" actId="478"/>
          <ac:picMkLst>
            <pc:docMk/>
            <pc:sldMk cId="2619784399" sldId="1842"/>
            <ac:picMk id="12" creationId="{B29E82CE-33BB-A581-E362-8D1A11F92EC7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9:47.873" v="6872" actId="14100"/>
        <pc:sldMkLst>
          <pc:docMk/>
          <pc:sldMk cId="426331395" sldId="1843"/>
        </pc:sldMkLst>
        <pc:spChg chg="mod">
          <ac:chgData name="Yoel Kortick" userId="167978f5-7f40-4909-85d5-d4149554ad4e" providerId="ADAL" clId="{B4BFBC32-1804-4A68-9574-FBD9E59D9210}" dt="2024-01-29T10:39:36.414" v="6862" actId="20577"/>
          <ac:spMkLst>
            <pc:docMk/>
            <pc:sldMk cId="426331395" sldId="1843"/>
            <ac:spMk id="4" creationId="{7DCC24B9-304C-43F8-A814-5ED2034E8A02}"/>
          </ac:spMkLst>
        </pc:spChg>
        <pc:spChg chg="add mod">
          <ac:chgData name="Yoel Kortick" userId="167978f5-7f40-4909-85d5-d4149554ad4e" providerId="ADAL" clId="{B4BFBC32-1804-4A68-9574-FBD9E59D9210}" dt="2024-01-29T10:39:47.873" v="6872" actId="14100"/>
          <ac:spMkLst>
            <pc:docMk/>
            <pc:sldMk cId="426331395" sldId="1843"/>
            <ac:spMk id="5" creationId="{6A376340-2CD5-377C-0FE4-2CAE0E810CF8}"/>
          </ac:spMkLst>
        </pc:spChg>
        <pc:spChg chg="mod">
          <ac:chgData name="Yoel Kortick" userId="167978f5-7f40-4909-85d5-d4149554ad4e" providerId="ADAL" clId="{B4BFBC32-1804-4A68-9574-FBD9E59D9210}" dt="2024-01-29T10:39:40.547" v="6870" actId="1036"/>
          <ac:spMkLst>
            <pc:docMk/>
            <pc:sldMk cId="426331395" sldId="1843"/>
            <ac:spMk id="8" creationId="{D40B209A-607A-C89C-744E-19B4A54EBBD7}"/>
          </ac:spMkLst>
        </pc:spChg>
        <pc:spChg chg="add mod">
          <ac:chgData name="Yoel Kortick" userId="167978f5-7f40-4909-85d5-d4149554ad4e" providerId="ADAL" clId="{B4BFBC32-1804-4A68-9574-FBD9E59D9210}" dt="2024-01-29T10:39:40.547" v="6870" actId="1036"/>
          <ac:spMkLst>
            <pc:docMk/>
            <pc:sldMk cId="426331395" sldId="1843"/>
            <ac:spMk id="9" creationId="{DF626ECF-40B6-9298-DB58-552AD3D93FBE}"/>
          </ac:spMkLst>
        </pc:spChg>
        <pc:picChg chg="del">
          <ac:chgData name="Yoel Kortick" userId="167978f5-7f40-4909-85d5-d4149554ad4e" providerId="ADAL" clId="{B4BFBC32-1804-4A68-9574-FBD9E59D9210}" dt="2024-01-29T09:42:01.397" v="5358" actId="478"/>
          <ac:picMkLst>
            <pc:docMk/>
            <pc:sldMk cId="426331395" sldId="1843"/>
            <ac:picMk id="6" creationId="{FAC3CD71-0E10-F639-F68E-37B5E8D32428}"/>
          </ac:picMkLst>
        </pc:picChg>
        <pc:picChg chg="add mod ord">
          <ac:chgData name="Yoel Kortick" userId="167978f5-7f40-4909-85d5-d4149554ad4e" providerId="ADAL" clId="{B4BFBC32-1804-4A68-9574-FBD9E59D9210}" dt="2024-01-29T10:39:40.547" v="6870" actId="1036"/>
          <ac:picMkLst>
            <pc:docMk/>
            <pc:sldMk cId="426331395" sldId="1843"/>
            <ac:picMk id="7" creationId="{AE232ACD-1C1E-3BC7-C238-1D739E58838E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04:23.917" v="6334" actId="208"/>
        <pc:sldMkLst>
          <pc:docMk/>
          <pc:sldMk cId="193437802" sldId="1844"/>
        </pc:sldMkLst>
        <pc:spChg chg="mod">
          <ac:chgData name="Yoel Kortick" userId="167978f5-7f40-4909-85d5-d4149554ad4e" providerId="ADAL" clId="{B4BFBC32-1804-4A68-9574-FBD9E59D9210}" dt="2024-01-29T10:02:13.820" v="6324" actId="20577"/>
          <ac:spMkLst>
            <pc:docMk/>
            <pc:sldMk cId="193437802" sldId="1844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10:02:22.951" v="6326" actId="14100"/>
          <ac:spMkLst>
            <pc:docMk/>
            <pc:sldMk cId="193437802" sldId="1844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02:27.656" v="6328" actId="14100"/>
          <ac:spMkLst>
            <pc:docMk/>
            <pc:sldMk cId="193437802" sldId="1844"/>
            <ac:spMk id="9" creationId="{DF626ECF-40B6-9298-DB58-552AD3D93FBE}"/>
          </ac:spMkLst>
        </pc:spChg>
        <pc:spChg chg="add mod">
          <ac:chgData name="Yoel Kortick" userId="167978f5-7f40-4909-85d5-d4149554ad4e" providerId="ADAL" clId="{B4BFBC32-1804-4A68-9574-FBD9E59D9210}" dt="2024-01-29T10:02:35.370" v="6333" actId="1037"/>
          <ac:spMkLst>
            <pc:docMk/>
            <pc:sldMk cId="193437802" sldId="1844"/>
            <ac:spMk id="10" creationId="{AA383CE2-A37C-B378-8DEB-9A286BE224A4}"/>
          </ac:spMkLst>
        </pc:spChg>
        <pc:picChg chg="add mod ord">
          <ac:chgData name="Yoel Kortick" userId="167978f5-7f40-4909-85d5-d4149554ad4e" providerId="ADAL" clId="{B4BFBC32-1804-4A68-9574-FBD9E59D9210}" dt="2024-01-29T10:04:23.917" v="6334" actId="208"/>
          <ac:picMkLst>
            <pc:docMk/>
            <pc:sldMk cId="193437802" sldId="1844"/>
            <ac:picMk id="6" creationId="{E3DE15C1-D57D-499A-9711-E9AA216DC33F}"/>
          </ac:picMkLst>
        </pc:picChg>
        <pc:picChg chg="del">
          <ac:chgData name="Yoel Kortick" userId="167978f5-7f40-4909-85d5-d4149554ad4e" providerId="ADAL" clId="{B4BFBC32-1804-4A68-9574-FBD9E59D9210}" dt="2024-01-29T09:42:46.720" v="5366" actId="478"/>
          <ac:picMkLst>
            <pc:docMk/>
            <pc:sldMk cId="193437802" sldId="1844"/>
            <ac:picMk id="7" creationId="{AE232ACD-1C1E-3BC7-C238-1D739E58838E}"/>
          </ac:picMkLst>
        </pc:picChg>
      </pc:sldChg>
      <pc:sldChg chg="modSp add mod">
        <pc:chgData name="Yoel Kortick" userId="167978f5-7f40-4909-85d5-d4149554ad4e" providerId="ADAL" clId="{B4BFBC32-1804-4A68-9574-FBD9E59D9210}" dt="2024-01-29T10:07:23.759" v="6338" actId="20577"/>
        <pc:sldMkLst>
          <pc:docMk/>
          <pc:sldMk cId="3165122237" sldId="1845"/>
        </pc:sldMkLst>
        <pc:spChg chg="mod">
          <ac:chgData name="Yoel Kortick" userId="167978f5-7f40-4909-85d5-d4149554ad4e" providerId="ADAL" clId="{B4BFBC32-1804-4A68-9574-FBD9E59D9210}" dt="2024-01-29T10:07:23.759" v="6338" actId="20577"/>
          <ac:spMkLst>
            <pc:docMk/>
            <pc:sldMk cId="3165122237" sldId="1845"/>
            <ac:spMk id="4" creationId="{7DCC24B9-304C-43F8-A814-5ED2034E8A02}"/>
          </ac:spMkLst>
        </pc:spChg>
      </pc:sldChg>
      <pc:sldChg chg="modSp add mod">
        <pc:chgData name="Yoel Kortick" userId="167978f5-7f40-4909-85d5-d4149554ad4e" providerId="ADAL" clId="{B4BFBC32-1804-4A68-9574-FBD9E59D9210}" dt="2024-01-29T10:34:30.047" v="6518" actId="1036"/>
        <pc:sldMkLst>
          <pc:docMk/>
          <pc:sldMk cId="455790991" sldId="1846"/>
        </pc:sldMkLst>
        <pc:spChg chg="mod">
          <ac:chgData name="Yoel Kortick" userId="167978f5-7f40-4909-85d5-d4149554ad4e" providerId="ADAL" clId="{B4BFBC32-1804-4A68-9574-FBD9E59D9210}" dt="2024-01-29T10:34:25.041" v="6517" actId="20577"/>
          <ac:spMkLst>
            <pc:docMk/>
            <pc:sldMk cId="455790991" sldId="1846"/>
            <ac:spMk id="4" creationId="{7DCC24B9-304C-43F8-A814-5ED2034E8A02}"/>
          </ac:spMkLst>
        </pc:spChg>
        <pc:spChg chg="mod">
          <ac:chgData name="Yoel Kortick" userId="167978f5-7f40-4909-85d5-d4149554ad4e" providerId="ADAL" clId="{B4BFBC32-1804-4A68-9574-FBD9E59D9210}" dt="2024-01-29T10:34:30.047" v="6518" actId="1036"/>
          <ac:spMkLst>
            <pc:docMk/>
            <pc:sldMk cId="455790991" sldId="1846"/>
            <ac:spMk id="8" creationId="{D40B209A-607A-C89C-744E-19B4A54EBBD7}"/>
          </ac:spMkLst>
        </pc:spChg>
        <pc:spChg chg="mod">
          <ac:chgData name="Yoel Kortick" userId="167978f5-7f40-4909-85d5-d4149554ad4e" providerId="ADAL" clId="{B4BFBC32-1804-4A68-9574-FBD9E59D9210}" dt="2024-01-29T10:34:30.047" v="6518" actId="1036"/>
          <ac:spMkLst>
            <pc:docMk/>
            <pc:sldMk cId="455790991" sldId="1846"/>
            <ac:spMk id="9" creationId="{AB747591-9A3D-136F-05A7-F8E3E883AE70}"/>
          </ac:spMkLst>
        </pc:spChg>
        <pc:spChg chg="mod">
          <ac:chgData name="Yoel Kortick" userId="167978f5-7f40-4909-85d5-d4149554ad4e" providerId="ADAL" clId="{B4BFBC32-1804-4A68-9574-FBD9E59D9210}" dt="2024-01-29T10:34:30.047" v="6518" actId="1036"/>
          <ac:spMkLst>
            <pc:docMk/>
            <pc:sldMk cId="455790991" sldId="1846"/>
            <ac:spMk id="10" creationId="{C68EA54D-822F-2674-3A12-0630A1184105}"/>
          </ac:spMkLst>
        </pc:spChg>
        <pc:picChg chg="mod">
          <ac:chgData name="Yoel Kortick" userId="167978f5-7f40-4909-85d5-d4149554ad4e" providerId="ADAL" clId="{B4BFBC32-1804-4A68-9574-FBD9E59D9210}" dt="2024-01-29T10:34:30.047" v="6518" actId="1036"/>
          <ac:picMkLst>
            <pc:docMk/>
            <pc:sldMk cId="455790991" sldId="1846"/>
            <ac:picMk id="7" creationId="{196AE3C9-6975-7D74-751A-1E59F4453D78}"/>
          </ac:picMkLst>
        </pc:picChg>
      </pc:sldChg>
      <pc:sldChg chg="addSp delSp modSp add mod">
        <pc:chgData name="Yoel Kortick" userId="167978f5-7f40-4909-85d5-d4149554ad4e" providerId="ADAL" clId="{B4BFBC32-1804-4A68-9574-FBD9E59D9210}" dt="2024-01-29T10:39:05.454" v="6754" actId="11529"/>
        <pc:sldMkLst>
          <pc:docMk/>
          <pc:sldMk cId="3910442093" sldId="1847"/>
        </pc:sldMkLst>
        <pc:spChg chg="mod">
          <ac:chgData name="Yoel Kortick" userId="167978f5-7f40-4909-85d5-d4149554ad4e" providerId="ADAL" clId="{B4BFBC32-1804-4A68-9574-FBD9E59D9210}" dt="2024-01-29T10:38:58.698" v="6753" actId="20577"/>
          <ac:spMkLst>
            <pc:docMk/>
            <pc:sldMk cId="3910442093" sldId="1847"/>
            <ac:spMk id="4" creationId="{7DCC24B9-304C-43F8-A814-5ED2034E8A02}"/>
          </ac:spMkLst>
        </pc:spChg>
        <pc:spChg chg="del">
          <ac:chgData name="Yoel Kortick" userId="167978f5-7f40-4909-85d5-d4149554ad4e" providerId="ADAL" clId="{B4BFBC32-1804-4A68-9574-FBD9E59D9210}" dt="2024-01-29T10:38:26.733" v="6666" actId="478"/>
          <ac:spMkLst>
            <pc:docMk/>
            <pc:sldMk cId="3910442093" sldId="1847"/>
            <ac:spMk id="8" creationId="{D40B209A-607A-C89C-744E-19B4A54EBBD7}"/>
          </ac:spMkLst>
        </pc:spChg>
        <pc:spChg chg="add">
          <ac:chgData name="Yoel Kortick" userId="167978f5-7f40-4909-85d5-d4149554ad4e" providerId="ADAL" clId="{B4BFBC32-1804-4A68-9574-FBD9E59D9210}" dt="2024-01-29T10:39:05.454" v="6754" actId="11529"/>
          <ac:spMkLst>
            <pc:docMk/>
            <pc:sldMk cId="3910442093" sldId="1847"/>
            <ac:spMk id="9" creationId="{192B2AAC-E89A-E491-3418-CA7CC78D43F0}"/>
          </ac:spMkLst>
        </pc:spChg>
        <pc:picChg chg="del">
          <ac:chgData name="Yoel Kortick" userId="167978f5-7f40-4909-85d5-d4149554ad4e" providerId="ADAL" clId="{B4BFBC32-1804-4A68-9574-FBD9E59D9210}" dt="2024-01-29T10:38:23.219" v="6664" actId="478"/>
          <ac:picMkLst>
            <pc:docMk/>
            <pc:sldMk cId="3910442093" sldId="1847"/>
            <ac:picMk id="6" creationId="{FAC3CD71-0E10-F639-F68E-37B5E8D32428}"/>
          </ac:picMkLst>
        </pc:picChg>
        <pc:picChg chg="add mod">
          <ac:chgData name="Yoel Kortick" userId="167978f5-7f40-4909-85d5-d4149554ad4e" providerId="ADAL" clId="{B4BFBC32-1804-4A68-9574-FBD9E59D9210}" dt="2024-01-29T10:38:50.368" v="6750" actId="1036"/>
          <ac:picMkLst>
            <pc:docMk/>
            <pc:sldMk cId="3910442093" sldId="1847"/>
            <ac:picMk id="7" creationId="{CC67FFB3-F33D-C82D-159F-7E8F287F3B8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2025-01-05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2025-01-05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nowledge.exlibrisgroup.com/@api/deki/files/164916/How_to_define_and_manage_work_orders_in_Alma.pptx" TargetMode="Externa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08" y="2418083"/>
            <a:ext cx="7204644" cy="1305174"/>
          </a:xfrm>
        </p:spPr>
        <p:txBody>
          <a:bodyPr/>
          <a:lstStyle/>
          <a:p>
            <a:r>
              <a:rPr lang="en-US" sz="3200" dirty="0"/>
              <a:t>How to bind serial issues with a work order</a:t>
            </a:r>
            <a:endParaRPr lang="LID4096" sz="32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08" y="3845547"/>
            <a:ext cx="6196532" cy="6704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3600CD-6F3F-AA0B-0C52-73AC029F6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9403"/>
            <a:ext cx="9144000" cy="16446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152127"/>
          </a:xfrm>
        </p:spPr>
        <p:txBody>
          <a:bodyPr>
            <a:normAutofit/>
          </a:bodyPr>
          <a:lstStyle/>
          <a:p>
            <a:r>
              <a:rPr lang="en-US" sz="1800" b="0" dirty="0"/>
              <a:t>The "Served Libraries" are libraries for whom inventory can be handled by the department.  Here we have chosen the entire institution.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117020-BF04-28EB-BFB9-736732F8A25C}"/>
              </a:ext>
            </a:extLst>
          </p:cNvPr>
          <p:cNvSpPr/>
          <p:nvPr/>
        </p:nvSpPr>
        <p:spPr>
          <a:xfrm>
            <a:off x="827584" y="2192121"/>
            <a:ext cx="864096" cy="2356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7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E9AE19-3976-6217-549F-283651D60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790"/>
            <a:ext cx="9144000" cy="215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1152127"/>
          </a:xfrm>
        </p:spPr>
        <p:txBody>
          <a:bodyPr>
            <a:normAutofit/>
          </a:bodyPr>
          <a:lstStyle/>
          <a:p>
            <a:r>
              <a:rPr lang="en-US" sz="1800" b="0" dirty="0"/>
              <a:t>The "Operators" are the staff users who work at the department and therefore can change to be "currently at" the department.  </a:t>
            </a:r>
          </a:p>
          <a:p>
            <a:r>
              <a:rPr lang="en-US" sz="1800" b="0" dirty="0"/>
              <a:t>The operators appear in the list of roles for the user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117020-BF04-28EB-BFB9-736732F8A25C}"/>
              </a:ext>
            </a:extLst>
          </p:cNvPr>
          <p:cNvSpPr/>
          <p:nvPr/>
        </p:nvSpPr>
        <p:spPr>
          <a:xfrm>
            <a:off x="2627784" y="2571750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2448271"/>
          </a:xfrm>
        </p:spPr>
        <p:txBody>
          <a:bodyPr>
            <a:normAutofit/>
          </a:bodyPr>
          <a:lstStyle/>
          <a:p>
            <a:r>
              <a:rPr lang="en-US" sz="1800" b="0" dirty="0"/>
              <a:t>As is the case for all work order departments, the Binding department has statuses.</a:t>
            </a:r>
          </a:p>
          <a:p>
            <a:r>
              <a:rPr lang="en-US" sz="1800" b="0" dirty="0"/>
              <a:t>These help the institution to track the progress of the work order.</a:t>
            </a:r>
          </a:p>
          <a:p>
            <a:r>
              <a:rPr lang="en-US" sz="1800" b="0" dirty="0"/>
              <a:t>The statuses may be seen and configured by accessing the configuration  menu "General &gt; Work order types &gt; Choose specific type &gt; Manage Statuses"</a:t>
            </a:r>
          </a:p>
        </p:txBody>
      </p:sp>
    </p:spTree>
    <p:extLst>
      <p:ext uri="{BB962C8B-B14F-4D97-AF65-F5344CB8AC3E}">
        <p14:creationId xmlns:p14="http://schemas.microsoft.com/office/powerpoint/2010/main" val="286802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45A143-3CF0-310A-7437-6812FA0C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10060"/>
            <a:ext cx="4488791" cy="4165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771551"/>
            <a:ext cx="3672408" cy="3312367"/>
          </a:xfrm>
        </p:spPr>
        <p:txBody>
          <a:bodyPr>
            <a:normAutofit/>
          </a:bodyPr>
          <a:lstStyle/>
          <a:p>
            <a:r>
              <a:rPr lang="en-US" sz="1800" b="0" dirty="0"/>
              <a:t>We are accessing the Work Order Types so that we may see and configure the statuses.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251520" y="4091214"/>
            <a:ext cx="648072" cy="342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4E9F9-4C78-7897-1D8E-8BDD58300195}"/>
              </a:ext>
            </a:extLst>
          </p:cNvPr>
          <p:cNvSpPr/>
          <p:nvPr/>
        </p:nvSpPr>
        <p:spPr>
          <a:xfrm>
            <a:off x="1057560" y="2211710"/>
            <a:ext cx="1123662" cy="192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05280-94DE-B4DE-BB26-2122AE39481F}"/>
              </a:ext>
            </a:extLst>
          </p:cNvPr>
          <p:cNvSpPr/>
          <p:nvPr/>
        </p:nvSpPr>
        <p:spPr>
          <a:xfrm>
            <a:off x="1043608" y="771550"/>
            <a:ext cx="1440160" cy="2880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02B8D-540D-700D-A5A3-1601A79DA55C}"/>
              </a:ext>
            </a:extLst>
          </p:cNvPr>
          <p:cNvSpPr txBox="1"/>
          <p:nvPr/>
        </p:nvSpPr>
        <p:spPr>
          <a:xfrm>
            <a:off x="2641743" y="1491630"/>
            <a:ext cx="160847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Configured on the institution level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496102-F5E4-0CA1-21C4-F918216AB6C0}"/>
              </a:ext>
            </a:extLst>
          </p:cNvPr>
          <p:cNvCxnSpPr>
            <a:cxnSpLocks/>
          </p:cNvCxnSpPr>
          <p:nvPr/>
        </p:nvCxnSpPr>
        <p:spPr>
          <a:xfrm flipH="1">
            <a:off x="2483768" y="925620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C985C7-314A-3569-0CFC-3608BDC740FC}"/>
              </a:ext>
            </a:extLst>
          </p:cNvPr>
          <p:cNvCxnSpPr>
            <a:cxnSpLocks/>
          </p:cNvCxnSpPr>
          <p:nvPr/>
        </p:nvCxnSpPr>
        <p:spPr>
          <a:xfrm>
            <a:off x="3119692" y="925621"/>
            <a:ext cx="0" cy="56600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206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F68702-C2EE-D67D-40B7-619CB0667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641"/>
            <a:ext cx="9144000" cy="2732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71551"/>
            <a:ext cx="8568952" cy="576065"/>
          </a:xfrm>
        </p:spPr>
        <p:txBody>
          <a:bodyPr>
            <a:normAutofit/>
          </a:bodyPr>
          <a:lstStyle/>
          <a:p>
            <a:r>
              <a:rPr lang="en-US" sz="1800" b="0" dirty="0"/>
              <a:t>We will choose "Manage Statuses" for the Binding Department.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539552" y="2940221"/>
            <a:ext cx="3672408" cy="279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09BEC4-4009-6536-BF74-D884B0670128}"/>
              </a:ext>
            </a:extLst>
          </p:cNvPr>
          <p:cNvSpPr/>
          <p:nvPr/>
        </p:nvSpPr>
        <p:spPr>
          <a:xfrm>
            <a:off x="7884368" y="3435846"/>
            <a:ext cx="86409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94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71551"/>
            <a:ext cx="8568952" cy="576065"/>
          </a:xfrm>
        </p:spPr>
        <p:txBody>
          <a:bodyPr>
            <a:normAutofit/>
          </a:bodyPr>
          <a:lstStyle/>
          <a:p>
            <a:r>
              <a:rPr lang="en-US" sz="1800" b="0" dirty="0"/>
              <a:t>These are the statuses which have been defined by this particular institution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576B09-5D50-57FA-306C-68A8DA81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458"/>
            <a:ext cx="9144000" cy="27714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8286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E6F9A-C018-4915-94D1-7B4CD1DF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</a:p>
        </p:txBody>
      </p:sp>
    </p:spTree>
    <p:extLst>
      <p:ext uri="{BB962C8B-B14F-4D97-AF65-F5344CB8AC3E}">
        <p14:creationId xmlns:p14="http://schemas.microsoft.com/office/powerpoint/2010/main" val="1983928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476B09-1A7E-74D2-38EA-67785FA02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896"/>
            <a:ext cx="9144000" cy="2198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2"/>
            <a:ext cx="8424936" cy="678318"/>
          </a:xfrm>
        </p:spPr>
        <p:txBody>
          <a:bodyPr>
            <a:normAutofit/>
          </a:bodyPr>
          <a:lstStyle/>
          <a:p>
            <a:r>
              <a:rPr lang="en-US" sz="1800" b="0" dirty="0"/>
              <a:t>For journal "Asia Quarterly " Vol. 1 issues 1-4 (all of vol. 1) as well as vol. 2 issue 1 have arrived.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3A6C-B965-8E4A-0F20-10EE796467AD}"/>
              </a:ext>
            </a:extLst>
          </p:cNvPr>
          <p:cNvSpPr/>
          <p:nvPr/>
        </p:nvSpPr>
        <p:spPr>
          <a:xfrm>
            <a:off x="3347864" y="2643759"/>
            <a:ext cx="1368152" cy="936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2717C1-938B-19DF-700F-FA104E274950}"/>
              </a:ext>
            </a:extLst>
          </p:cNvPr>
          <p:cNvSpPr/>
          <p:nvPr/>
        </p:nvSpPr>
        <p:spPr>
          <a:xfrm>
            <a:off x="3347864" y="3579863"/>
            <a:ext cx="1368152" cy="200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37244-0E38-8D07-C649-1B1FCB730E5F}"/>
              </a:ext>
            </a:extLst>
          </p:cNvPr>
          <p:cNvSpPr txBox="1"/>
          <p:nvPr/>
        </p:nvSpPr>
        <p:spPr>
          <a:xfrm>
            <a:off x="727288" y="2882210"/>
            <a:ext cx="1855308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All of Vol. 1 has arrived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92DAB9-D127-4741-965E-D8DB36A4EC37}"/>
              </a:ext>
            </a:extLst>
          </p:cNvPr>
          <p:cNvCxnSpPr>
            <a:cxnSpLocks/>
          </p:cNvCxnSpPr>
          <p:nvPr/>
        </p:nvCxnSpPr>
        <p:spPr>
          <a:xfrm>
            <a:off x="2589445" y="3036099"/>
            <a:ext cx="7434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00DD815-C5E6-2FA8-EA28-A75D7ADF5EAA}"/>
              </a:ext>
            </a:extLst>
          </p:cNvPr>
          <p:cNvSpPr txBox="1"/>
          <p:nvPr/>
        </p:nvSpPr>
        <p:spPr>
          <a:xfrm>
            <a:off x="218909" y="3494978"/>
            <a:ext cx="2385526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Beginning of Vol. 2 has arrived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380736-062C-3057-7786-C5F588A6D47A}"/>
              </a:ext>
            </a:extLst>
          </p:cNvPr>
          <p:cNvCxnSpPr>
            <a:cxnSpLocks/>
          </p:cNvCxnSpPr>
          <p:nvPr/>
        </p:nvCxnSpPr>
        <p:spPr>
          <a:xfrm>
            <a:off x="2605299" y="3648866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7F0A606-1B52-BFF3-A068-8485182168EA}"/>
              </a:ext>
            </a:extLst>
          </p:cNvPr>
          <p:cNvSpPr/>
          <p:nvPr/>
        </p:nvSpPr>
        <p:spPr>
          <a:xfrm>
            <a:off x="7723422" y="2202389"/>
            <a:ext cx="1368152" cy="6186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61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40133"/>
          </a:xfrm>
        </p:spPr>
        <p:txBody>
          <a:bodyPr>
            <a:normAutofit/>
          </a:bodyPr>
          <a:lstStyle/>
          <a:p>
            <a:r>
              <a:rPr lang="en-US" sz="1800" b="0" dirty="0"/>
              <a:t>The institution decides to bind Vol. 1 issues 1-4 into one bound item.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3F246-AA00-7EBB-7C08-4E2041C4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896"/>
            <a:ext cx="9144000" cy="2198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115054-E8CC-6CE6-065E-F13D4E49FC69}"/>
              </a:ext>
            </a:extLst>
          </p:cNvPr>
          <p:cNvSpPr/>
          <p:nvPr/>
        </p:nvSpPr>
        <p:spPr>
          <a:xfrm>
            <a:off x="3347864" y="2643759"/>
            <a:ext cx="1368152" cy="936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3FB26-08F7-DB9B-C4CA-943633302451}"/>
              </a:ext>
            </a:extLst>
          </p:cNvPr>
          <p:cNvSpPr txBox="1"/>
          <p:nvPr/>
        </p:nvSpPr>
        <p:spPr>
          <a:xfrm>
            <a:off x="727288" y="2882210"/>
            <a:ext cx="1855308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will be one item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E7C8BC-00F7-9AFB-2A9E-ACEEF57C08F3}"/>
              </a:ext>
            </a:extLst>
          </p:cNvPr>
          <p:cNvCxnSpPr>
            <a:cxnSpLocks/>
          </p:cNvCxnSpPr>
          <p:nvPr/>
        </p:nvCxnSpPr>
        <p:spPr>
          <a:xfrm>
            <a:off x="2589445" y="3036099"/>
            <a:ext cx="7434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52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A67BA8-658B-D905-F7B9-B7E11B6D2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8956"/>
            <a:ext cx="9144000" cy="26789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40133"/>
          </a:xfrm>
        </p:spPr>
        <p:txBody>
          <a:bodyPr>
            <a:normAutofit/>
          </a:bodyPr>
          <a:lstStyle/>
          <a:p>
            <a:r>
              <a:rPr lang="en-US" sz="1800" b="0" dirty="0"/>
              <a:t>From the list of items, the issues which are desired to be bound (all 4 issues of volume 1) are selected and then the staff user chooses "Bind items"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63A6C-B965-8E4A-0F20-10EE796467AD}"/>
              </a:ext>
            </a:extLst>
          </p:cNvPr>
          <p:cNvSpPr/>
          <p:nvPr/>
        </p:nvSpPr>
        <p:spPr>
          <a:xfrm>
            <a:off x="656054" y="2776807"/>
            <a:ext cx="288032" cy="10040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2CE7A-4770-7043-74CD-0787B0C4B633}"/>
              </a:ext>
            </a:extLst>
          </p:cNvPr>
          <p:cNvSpPr/>
          <p:nvPr/>
        </p:nvSpPr>
        <p:spPr>
          <a:xfrm>
            <a:off x="5652120" y="2266109"/>
            <a:ext cx="5040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F2263E-7D4C-F482-B534-B14E078EB8CF}"/>
              </a:ext>
            </a:extLst>
          </p:cNvPr>
          <p:cNvSpPr/>
          <p:nvPr/>
        </p:nvSpPr>
        <p:spPr>
          <a:xfrm>
            <a:off x="5640072" y="1991189"/>
            <a:ext cx="792088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0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984" y="436492"/>
            <a:ext cx="5408154" cy="4208505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The Work Order Department</a:t>
            </a:r>
          </a:p>
          <a:p>
            <a:r>
              <a:rPr lang="en-US" dirty="0"/>
              <a:t>The Work Order Process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2775D1-03DF-28C6-9F33-FF2AA66DB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516"/>
            <a:ext cx="9144000" cy="2172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640133"/>
          </a:xfrm>
        </p:spPr>
        <p:txBody>
          <a:bodyPr>
            <a:normAutofit/>
          </a:bodyPr>
          <a:lstStyle/>
          <a:p>
            <a:r>
              <a:rPr lang="en-US" sz="1800" b="0" dirty="0"/>
              <a:t>The selected items appear and staff user clicks "Next"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A2CE7A-4770-7043-74CD-0787B0C4B633}"/>
              </a:ext>
            </a:extLst>
          </p:cNvPr>
          <p:cNvSpPr/>
          <p:nvPr/>
        </p:nvSpPr>
        <p:spPr>
          <a:xfrm>
            <a:off x="8748464" y="1536756"/>
            <a:ext cx="361164" cy="2429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7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03E623-F3C2-A1FE-AF06-107BCC6FD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52"/>
            <a:ext cx="9144000" cy="25977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7"/>
          </a:xfrm>
        </p:spPr>
        <p:txBody>
          <a:bodyPr>
            <a:normAutofit/>
          </a:bodyPr>
          <a:lstStyle/>
          <a:p>
            <a:r>
              <a:rPr lang="en-US" sz="1800" b="0" dirty="0"/>
              <a:t>For the "Work Order Type" we will select "Binding"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539552" y="2211711"/>
            <a:ext cx="72008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974DFE-F2C3-00C2-418B-C7C123D9E2B3}"/>
              </a:ext>
            </a:extLst>
          </p:cNvPr>
          <p:cNvSpPr/>
          <p:nvPr/>
        </p:nvSpPr>
        <p:spPr>
          <a:xfrm>
            <a:off x="1259632" y="2715767"/>
            <a:ext cx="576064" cy="1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74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A94E74-1CC1-CCD1-69D4-324F95B47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2811"/>
            <a:ext cx="9144000" cy="1901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424408"/>
          </a:xfrm>
        </p:spPr>
        <p:txBody>
          <a:bodyPr>
            <a:noAutofit/>
          </a:bodyPr>
          <a:lstStyle/>
          <a:p>
            <a:r>
              <a:rPr lang="en-US" sz="1800" b="0" dirty="0"/>
              <a:t>In the note field we will add a relevant note: </a:t>
            </a:r>
            <a:br>
              <a:rPr lang="en-US" sz="1800" b="0" dirty="0"/>
            </a:br>
            <a:r>
              <a:rPr lang="en-US" sz="1800" b="0" dirty="0"/>
              <a:t>Use grey binding with gold letters as follows: 1</a:t>
            </a:r>
            <a:r>
              <a:rPr lang="en-US" sz="1800" b="0" baseline="30000" dirty="0"/>
              <a:t>st</a:t>
            </a:r>
            <a:r>
              <a:rPr lang="en-US" sz="1800" b="0" dirty="0"/>
              <a:t> line: "Vol. 1", 2</a:t>
            </a:r>
            <a:r>
              <a:rPr lang="en-US" sz="1800" b="0" baseline="30000" dirty="0"/>
              <a:t>nd</a:t>
            </a:r>
            <a:r>
              <a:rPr lang="en-US" sz="1800" b="0" dirty="0"/>
              <a:t> line: "(2024)</a:t>
            </a:r>
            <a:r>
              <a:rPr lang="en-US" sz="1800" b="0" kern="1200" dirty="0">
                <a:solidFill>
                  <a:srgbClr val="262626"/>
                </a:solidFill>
                <a:effectLst/>
                <a:ea typeface="+mn-ea"/>
                <a:cs typeface="+mn-cs"/>
              </a:rPr>
              <a:t>"</a:t>
            </a:r>
            <a:endParaRPr lang="en-US" sz="1800" b="0" dirty="0"/>
          </a:p>
          <a:p>
            <a:r>
              <a:rPr lang="en-US" sz="1800" dirty="0"/>
              <a:t>For </a:t>
            </a:r>
            <a:r>
              <a:rPr lang="en-US" sz="1800" b="0" dirty="0"/>
              <a:t>"</a:t>
            </a:r>
            <a:r>
              <a:rPr lang="en-US" sz="1800" dirty="0"/>
              <a:t>Work order department</a:t>
            </a:r>
            <a:r>
              <a:rPr lang="en-US" sz="1800" b="0" dirty="0"/>
              <a:t>"</a:t>
            </a:r>
            <a:r>
              <a:rPr lang="en-US" sz="1800" dirty="0"/>
              <a:t> choose </a:t>
            </a:r>
            <a:r>
              <a:rPr lang="en-US" sz="1800" b="0" dirty="0"/>
              <a:t>"</a:t>
            </a:r>
            <a:r>
              <a:rPr lang="en-US" sz="1800" dirty="0"/>
              <a:t>Binding</a:t>
            </a:r>
            <a:r>
              <a:rPr lang="en-US" sz="1800" b="0" dirty="0"/>
              <a:t>"</a:t>
            </a:r>
            <a:r>
              <a:rPr lang="en-US" sz="1800" dirty="0"/>
              <a:t>, then click </a:t>
            </a:r>
            <a:r>
              <a:rPr lang="en-US" sz="1800" b="0" dirty="0"/>
              <a:t>"</a:t>
            </a:r>
            <a:r>
              <a:rPr lang="en-US" sz="1800" dirty="0"/>
              <a:t>Create</a:t>
            </a:r>
            <a:r>
              <a:rPr lang="en-US" sz="1800" b="0" dirty="0"/>
              <a:t>"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1259632" y="3668967"/>
            <a:ext cx="2808312" cy="4184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857CAA-0332-C301-4348-928C2134CD6F}"/>
              </a:ext>
            </a:extLst>
          </p:cNvPr>
          <p:cNvSpPr/>
          <p:nvPr/>
        </p:nvSpPr>
        <p:spPr>
          <a:xfrm>
            <a:off x="1259632" y="4083918"/>
            <a:ext cx="50405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420B5-3ECA-0456-8C93-C32B849A7723}"/>
              </a:ext>
            </a:extLst>
          </p:cNvPr>
          <p:cNvSpPr/>
          <p:nvPr/>
        </p:nvSpPr>
        <p:spPr>
          <a:xfrm>
            <a:off x="8748464" y="2539564"/>
            <a:ext cx="395536" cy="2781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7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112495-FA59-ADEE-CDB1-30AC15469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662112"/>
            <a:ext cx="8553450" cy="1819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152127"/>
          </a:xfrm>
        </p:spPr>
        <p:txBody>
          <a:bodyPr>
            <a:normAutofit/>
          </a:bodyPr>
          <a:lstStyle/>
          <a:p>
            <a:r>
              <a:rPr lang="en-US" sz="1800" b="0" dirty="0"/>
              <a:t>User is warned that this will withdraw the bound items from the system and create a new "bound" item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70C0EF-C198-E256-448C-910DCEAFA91E}"/>
              </a:ext>
            </a:extLst>
          </p:cNvPr>
          <p:cNvSpPr/>
          <p:nvPr/>
        </p:nvSpPr>
        <p:spPr>
          <a:xfrm>
            <a:off x="8028384" y="3026283"/>
            <a:ext cx="720080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85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6"/>
          </a:xfrm>
        </p:spPr>
        <p:txBody>
          <a:bodyPr>
            <a:normAutofit/>
          </a:bodyPr>
          <a:lstStyle/>
          <a:p>
            <a:r>
              <a:rPr lang="en-US" sz="1800" b="0" dirty="0"/>
              <a:t>We then confirm and receive this message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E4899-A0CF-970F-3CF1-3D38847E6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0" y="1843087"/>
            <a:ext cx="2476500" cy="14573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7811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B1706A-956D-D773-DBE2-62348D2CC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3677"/>
            <a:ext cx="9144000" cy="1938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152127"/>
          </a:xfrm>
        </p:spPr>
        <p:txBody>
          <a:bodyPr>
            <a:normAutofit/>
          </a:bodyPr>
          <a:lstStyle/>
          <a:p>
            <a:r>
              <a:rPr lang="en-US" sz="1800" b="0" dirty="0"/>
              <a:t>The new item with new barcode is created and the description may be edited as desired.</a:t>
            </a:r>
          </a:p>
          <a:p>
            <a:r>
              <a:rPr lang="en-US" sz="1800" b="0" dirty="0"/>
              <a:t>The Process Type is automatically "Binding".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CFB3E-D7C5-BBBE-0BC5-D258C5DAC512}"/>
              </a:ext>
            </a:extLst>
          </p:cNvPr>
          <p:cNvSpPr txBox="1"/>
          <p:nvPr/>
        </p:nvSpPr>
        <p:spPr>
          <a:xfrm>
            <a:off x="1691680" y="3718317"/>
            <a:ext cx="144016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will update the description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50C80A-61DE-D2BB-B008-3002207F1455}"/>
              </a:ext>
            </a:extLst>
          </p:cNvPr>
          <p:cNvCxnSpPr/>
          <p:nvPr/>
        </p:nvCxnSpPr>
        <p:spPr>
          <a:xfrm flipV="1">
            <a:off x="3131840" y="2998237"/>
            <a:ext cx="792088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433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92EC3A-53B9-1D2C-F8C3-5F5C92C8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0089"/>
            <a:ext cx="9144000" cy="19033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152127"/>
          </a:xfrm>
        </p:spPr>
        <p:txBody>
          <a:bodyPr>
            <a:normAutofit/>
          </a:bodyPr>
          <a:lstStyle/>
          <a:p>
            <a:r>
              <a:rPr lang="en-US" sz="1800" b="0" dirty="0"/>
              <a:t>We updated the description to "Vol. 1 </a:t>
            </a:r>
            <a:r>
              <a:rPr lang="en-US" sz="1800" b="0" dirty="0" err="1"/>
              <a:t>Iss</a:t>
            </a:r>
            <a:r>
              <a:rPr lang="en-US" sz="1800" b="0" dirty="0"/>
              <a:t>. 1-4 (2024)"</a:t>
            </a:r>
          </a:p>
          <a:p>
            <a:endParaRPr lang="en-US" sz="1800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705917-AE43-DCA3-D57F-79A43BE807D0}"/>
              </a:ext>
            </a:extLst>
          </p:cNvPr>
          <p:cNvSpPr/>
          <p:nvPr/>
        </p:nvSpPr>
        <p:spPr>
          <a:xfrm>
            <a:off x="3738950" y="2585316"/>
            <a:ext cx="1080120" cy="194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90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D5C7D-ABFE-CC92-AF04-028D39F90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143049-809C-0507-7636-FB845873BC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1AB493-F0BD-E2BB-E7F6-12170D90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920ED-AD0C-8BE0-59DD-6C67483D9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8"/>
          </a:xfrm>
        </p:spPr>
        <p:txBody>
          <a:bodyPr>
            <a:normAutofit/>
          </a:bodyPr>
          <a:lstStyle/>
          <a:p>
            <a:r>
              <a:rPr lang="en-US" sz="1800" b="0" dirty="0"/>
              <a:t>A transit letter to the binding department is printed (depending on printing setup)</a:t>
            </a:r>
          </a:p>
          <a:p>
            <a:endParaRPr lang="en-US" sz="1800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3A617E-F01B-1CB5-009C-5790288F942C}"/>
              </a:ext>
            </a:extLst>
          </p:cNvPr>
          <p:cNvSpPr/>
          <p:nvPr/>
        </p:nvSpPr>
        <p:spPr>
          <a:xfrm>
            <a:off x="3738950" y="2585316"/>
            <a:ext cx="1080120" cy="194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444605-DFB3-C95F-D657-03F16B9A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226" y="1344028"/>
            <a:ext cx="3343548" cy="34680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1032C0-7F4E-528B-FB15-F009A41424C1}"/>
              </a:ext>
            </a:extLst>
          </p:cNvPr>
          <p:cNvSpPr/>
          <p:nvPr/>
        </p:nvSpPr>
        <p:spPr>
          <a:xfrm>
            <a:off x="2987824" y="3060816"/>
            <a:ext cx="158417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404A83-139B-DE00-D4A0-6426BB31B9B2}"/>
              </a:ext>
            </a:extLst>
          </p:cNvPr>
          <p:cNvSpPr/>
          <p:nvPr/>
        </p:nvSpPr>
        <p:spPr>
          <a:xfrm>
            <a:off x="3059832" y="3918640"/>
            <a:ext cx="2520280" cy="1943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8532B-F27B-A870-C82B-D176A91320D0}"/>
              </a:ext>
            </a:extLst>
          </p:cNvPr>
          <p:cNvSpPr txBox="1"/>
          <p:nvPr/>
        </p:nvSpPr>
        <p:spPr>
          <a:xfrm>
            <a:off x="588175" y="2979516"/>
            <a:ext cx="1512168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the note we earlier added to the work order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9E87A2-BDD3-6FA7-E95D-F8DC9491A6BE}"/>
              </a:ext>
            </a:extLst>
          </p:cNvPr>
          <p:cNvCxnSpPr>
            <a:stCxn id="11" idx="3"/>
          </p:cNvCxnSpPr>
          <p:nvPr/>
        </p:nvCxnSpPr>
        <p:spPr>
          <a:xfrm>
            <a:off x="2100343" y="3348848"/>
            <a:ext cx="887481" cy="5697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405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3D6402-E576-8036-5E61-D1BCC3D7E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16" y="1596685"/>
            <a:ext cx="7956376" cy="3209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The item is scanned in (Fulfillment &gt; Resource Requests &gt; Scan In Items) and goes into transit to the binding department</a:t>
            </a:r>
          </a:p>
          <a:p>
            <a:endParaRPr lang="en-US" sz="1800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E54E1-5864-11AC-C93A-FBD8EFD914BF}"/>
              </a:ext>
            </a:extLst>
          </p:cNvPr>
          <p:cNvSpPr/>
          <p:nvPr/>
        </p:nvSpPr>
        <p:spPr>
          <a:xfrm>
            <a:off x="2627784" y="4288371"/>
            <a:ext cx="576064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2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215597-36D1-EC1F-27A9-F9941437D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266"/>
            <a:ext cx="9144000" cy="28006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In Alma the item appears in transit to the Binding Dept.</a:t>
            </a:r>
          </a:p>
          <a:p>
            <a:endParaRPr lang="en-US" sz="18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D0F35-1801-47DE-31AF-55C42CD9BF05}"/>
              </a:ext>
            </a:extLst>
          </p:cNvPr>
          <p:cNvSpPr/>
          <p:nvPr/>
        </p:nvSpPr>
        <p:spPr>
          <a:xfrm>
            <a:off x="971600" y="2643758"/>
            <a:ext cx="1872208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7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E6F9A-C018-4915-94D1-7B4CD1DF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698481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3556298-EFA5-5E0A-57F8-47ACFE4E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053758"/>
            <a:ext cx="6119018" cy="26890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9483F2-9C1C-DF05-E30C-9E71AE2EB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613293"/>
            <a:ext cx="1584176" cy="82255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282208"/>
          </a:xfrm>
        </p:spPr>
        <p:txBody>
          <a:bodyPr>
            <a:noAutofit/>
          </a:bodyPr>
          <a:lstStyle/>
          <a:p>
            <a:r>
              <a:rPr lang="en-US" sz="1800" b="0" dirty="0"/>
              <a:t>A staff user is at the binding department and scans in the item (Fulfillment &gt; Resource Requests&gt; Scan in Item).  </a:t>
            </a:r>
          </a:p>
          <a:p>
            <a:r>
              <a:rPr lang="en-US" sz="1800" b="0" dirty="0"/>
              <a:t>The staff user chooses status "Being Bound" from a list of statuses which were already configured for this work order type.</a:t>
            </a:r>
          </a:p>
          <a:p>
            <a:endParaRPr lang="en-US" sz="1800" b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AD0F35-1801-47DE-31AF-55C42CD9BF05}"/>
              </a:ext>
            </a:extLst>
          </p:cNvPr>
          <p:cNvSpPr/>
          <p:nvPr/>
        </p:nvSpPr>
        <p:spPr>
          <a:xfrm>
            <a:off x="395536" y="3041175"/>
            <a:ext cx="1584176" cy="357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3419872" y="3392150"/>
            <a:ext cx="1800200" cy="2597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06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B27BA-F711-93F9-2AFB-D87CE0126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6562E3-B9F6-7A35-F692-0D7799C35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7614"/>
            <a:ext cx="9144000" cy="3338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90644B-E45D-828C-6F6D-AEEA503200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AE693D-8547-5D62-8C1B-FB8B02DC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AF5F8-E1D2-6778-4052-4CFFA5B0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008111"/>
          </a:xfrm>
        </p:spPr>
        <p:txBody>
          <a:bodyPr>
            <a:noAutofit/>
          </a:bodyPr>
          <a:lstStyle/>
          <a:p>
            <a:r>
              <a:rPr lang="en-US" sz="1800" b="0" dirty="0"/>
              <a:t>The item is being handled at the binding department</a:t>
            </a:r>
          </a:p>
          <a:p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E6A72-6F34-CD44-1577-ED9054CA3817}"/>
              </a:ext>
            </a:extLst>
          </p:cNvPr>
          <p:cNvSpPr/>
          <p:nvPr/>
        </p:nvSpPr>
        <p:spPr>
          <a:xfrm>
            <a:off x="2339752" y="3939902"/>
            <a:ext cx="2736304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90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5487AF-9795-B7D8-AED7-754DD63E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282"/>
            <a:ext cx="9144000" cy="28006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In Alma the staff user can see where the item is</a:t>
            </a:r>
          </a:p>
          <a:p>
            <a:endParaRPr lang="en-US" sz="1800" b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32702-BDC9-650E-3F2B-A7730E9A2A1C}"/>
              </a:ext>
            </a:extLst>
          </p:cNvPr>
          <p:cNvSpPr/>
          <p:nvPr/>
        </p:nvSpPr>
        <p:spPr>
          <a:xfrm>
            <a:off x="971600" y="3075806"/>
            <a:ext cx="72008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68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3E3E1A-6A7F-58C9-CA47-78D68F4DE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1427584"/>
            <a:ext cx="7648575" cy="2800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In discovery it also appears as being bound</a:t>
            </a:r>
          </a:p>
          <a:p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1259632" y="2667704"/>
            <a:ext cx="4392488" cy="264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87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B8A570-254E-49B8-4E74-DB00E88E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1881187"/>
            <a:ext cx="2486025" cy="1381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0"/>
            <a:ext cx="8424936" cy="1008111"/>
          </a:xfrm>
        </p:spPr>
        <p:txBody>
          <a:bodyPr>
            <a:normAutofit/>
          </a:bodyPr>
          <a:lstStyle/>
          <a:p>
            <a:r>
              <a:rPr lang="en-US" sz="1800" b="0" dirty="0"/>
              <a:t>While at the Binding Dept. the "Fulfillment &gt; Resource Requests &gt; Manage In Process Items" link will show all items in the department and allow the staff user to manage the item.</a:t>
            </a:r>
          </a:p>
          <a:p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3419872" y="2343668"/>
            <a:ext cx="1728192" cy="2280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99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0E532-CCE4-041D-D966-F3B90071F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742"/>
            <a:ext cx="9144000" cy="29402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From the "Manage In Process Items" the item is found and can be changed to "Done" or edited / change to another status (among other options).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A5520-DEC7-0DC7-A427-D00120D2B539}"/>
              </a:ext>
            </a:extLst>
          </p:cNvPr>
          <p:cNvSpPr/>
          <p:nvPr/>
        </p:nvSpPr>
        <p:spPr>
          <a:xfrm>
            <a:off x="755576" y="2931790"/>
            <a:ext cx="1080120" cy="313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0659F5-E1A4-DB96-ADBE-883BA9FE5834}"/>
              </a:ext>
            </a:extLst>
          </p:cNvPr>
          <p:cNvSpPr/>
          <p:nvPr/>
        </p:nvSpPr>
        <p:spPr>
          <a:xfrm>
            <a:off x="7926396" y="3207774"/>
            <a:ext cx="864096" cy="12961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926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D73A16-3395-FA2F-C317-A61BA3C5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43" y="1734640"/>
            <a:ext cx="6295801" cy="2792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It is also possible to scan in the item (Fulfillment &gt; Resource Requests &gt; Scan In Items) and change the status to a different status or change the work order to "Done".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EC5E42-CD83-6220-7A83-B0AF8F975AD4}"/>
              </a:ext>
            </a:extLst>
          </p:cNvPr>
          <p:cNvSpPr/>
          <p:nvPr/>
        </p:nvSpPr>
        <p:spPr>
          <a:xfrm>
            <a:off x="2627784" y="3372533"/>
            <a:ext cx="1944216" cy="313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9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8283733-D735-4B0B-7FC7-9CB6BCBE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96" y="843558"/>
            <a:ext cx="3663251" cy="37958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771550"/>
            <a:ext cx="4752528" cy="2664295"/>
          </a:xfrm>
        </p:spPr>
        <p:txBody>
          <a:bodyPr>
            <a:normAutofit/>
          </a:bodyPr>
          <a:lstStyle/>
          <a:p>
            <a:r>
              <a:rPr lang="en-US" sz="1800" b="0" dirty="0"/>
              <a:t>After changing work order to "Done" the item will go into transit back to the permanent location.  A transit letter will print (depending on printing setup).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DB4D2D-23F9-BA01-8A0B-93F5B63FE196}"/>
              </a:ext>
            </a:extLst>
          </p:cNvPr>
          <p:cNvSpPr/>
          <p:nvPr/>
        </p:nvSpPr>
        <p:spPr>
          <a:xfrm>
            <a:off x="395536" y="2787774"/>
            <a:ext cx="129614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88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EC352A-6984-C0A7-8757-A3B11E06B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568674"/>
            <a:ext cx="5667920" cy="30437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The item </a:t>
            </a:r>
            <a:r>
              <a:rPr lang="en-US" sz="1800" dirty="0"/>
              <a:t>is scanned in (Fulfillment &gt; resource Requests &gt; Scan In Items) at the circulation desk of the owning library</a:t>
            </a:r>
            <a:endParaRPr lang="en-US" sz="1800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01C8E-B126-CADA-7CAD-7772067C7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139702"/>
            <a:ext cx="2009775" cy="1333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6843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A2AA2-86C5-A202-41C5-C1CEE0EB1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4EF796-36B0-182C-C958-C56FB8A71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62806"/>
            <a:ext cx="7812360" cy="3195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9EDDE4-6404-DDE5-6830-BEAB669D4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6F0807-7BDF-D491-6E35-CFC7710CF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DAB5C-512B-2DC8-8C65-0CBFFF144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432047"/>
          </a:xfrm>
        </p:spPr>
        <p:txBody>
          <a:bodyPr>
            <a:normAutofit/>
          </a:bodyPr>
          <a:lstStyle/>
          <a:p>
            <a:r>
              <a:rPr lang="en-US" sz="1800" b="0" dirty="0"/>
              <a:t>The item will be reshelved in the permanent location.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DAAD2D-A589-723B-CEDD-46563B317120}"/>
              </a:ext>
            </a:extLst>
          </p:cNvPr>
          <p:cNvSpPr/>
          <p:nvPr/>
        </p:nvSpPr>
        <p:spPr>
          <a:xfrm>
            <a:off x="2627784" y="3977378"/>
            <a:ext cx="504056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8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0" dirty="0"/>
              <a:t>In addition to this presentation, it is recommended to also see </a:t>
            </a:r>
            <a:r>
              <a:rPr lang="en-US" sz="1800" dirty="0">
                <a:hlinkClick r:id="rId2" tooltip="How to define and manage work orders in Alma.pptx"/>
              </a:rPr>
              <a:t>How to define and manage work orders in Alma.pptx</a:t>
            </a:r>
            <a:endParaRPr lang="en-US" sz="1800" dirty="0"/>
          </a:p>
          <a:p>
            <a:r>
              <a:rPr lang="en-US" sz="1800" b="0" dirty="0"/>
              <a:t>It is possible to bind items in Alma both with and without the use of a Work Order.  This presentation will show how this is done using a Work Order.</a:t>
            </a:r>
          </a:p>
          <a:p>
            <a:r>
              <a:rPr lang="en-US" sz="1800" b="0" dirty="0"/>
              <a:t>In both cases, with and without a work order,  the items which get bound are "withdrawn" from the repository and a new item is created.</a:t>
            </a:r>
          </a:p>
          <a:p>
            <a:r>
              <a:rPr lang="en-US" sz="1800" b="0" dirty="0"/>
              <a:t>The new item is a "combination" of the withdrawn bound items.</a:t>
            </a:r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6EDCF5-0BCD-CB88-BCAC-5B28386D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817"/>
            <a:ext cx="9144000" cy="24878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The item is now in place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2D540D-00EC-D631-575E-B0DC9B65D79F}"/>
              </a:ext>
            </a:extLst>
          </p:cNvPr>
          <p:cNvSpPr/>
          <p:nvPr/>
        </p:nvSpPr>
        <p:spPr>
          <a:xfrm>
            <a:off x="3815916" y="1971894"/>
            <a:ext cx="1260140" cy="2398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A578C-145A-C305-8E70-DF6722EC24F6}"/>
              </a:ext>
            </a:extLst>
          </p:cNvPr>
          <p:cNvSpPr txBox="1"/>
          <p:nvPr/>
        </p:nvSpPr>
        <p:spPr>
          <a:xfrm>
            <a:off x="5580112" y="3435846"/>
            <a:ext cx="144016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Item is now in place in Alma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92B7C5-9BCF-5466-4D7C-7932C2F00C54}"/>
              </a:ext>
            </a:extLst>
          </p:cNvPr>
          <p:cNvCxnSpPr/>
          <p:nvPr/>
        </p:nvCxnSpPr>
        <p:spPr>
          <a:xfrm flipH="1" flipV="1">
            <a:off x="5102036" y="2067694"/>
            <a:ext cx="738328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CB056D-60A8-F747-236D-268A9EBE0D82}"/>
              </a:ext>
            </a:extLst>
          </p:cNvPr>
          <p:cNvCxnSpPr>
            <a:cxnSpLocks/>
          </p:cNvCxnSpPr>
          <p:nvPr/>
        </p:nvCxnSpPr>
        <p:spPr>
          <a:xfrm flipV="1">
            <a:off x="5838250" y="2355726"/>
            <a:ext cx="0" cy="10801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6892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7BDC8-5A82-E02C-4E9D-923B187A5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D5FB51-E5CF-283D-57C4-17A8CBBB7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0133"/>
            <a:ext cx="9144000" cy="33078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62E03-FF67-94BC-2C14-33AD4B9E5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F1F9D5-48EF-87B5-463A-AF4A3C97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83B9C-9029-825A-40A5-310C6AD3C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The item is a bound issue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7AD6C-38D1-05B1-DAC9-FA846D346350}"/>
              </a:ext>
            </a:extLst>
          </p:cNvPr>
          <p:cNvSpPr/>
          <p:nvPr/>
        </p:nvSpPr>
        <p:spPr>
          <a:xfrm>
            <a:off x="536147" y="2304896"/>
            <a:ext cx="1260140" cy="2398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373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F2266D-B585-A19D-58F0-1BAB073FB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1502643"/>
            <a:ext cx="7715250" cy="2581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Process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792088"/>
          </a:xfrm>
        </p:spPr>
        <p:txBody>
          <a:bodyPr>
            <a:normAutofit/>
          </a:bodyPr>
          <a:lstStyle/>
          <a:p>
            <a:r>
              <a:rPr lang="en-US" sz="1800" b="0" dirty="0"/>
              <a:t>In discovery the item is now in place and appears as "Bound"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2D540D-00EC-D631-575E-B0DC9B65D79F}"/>
              </a:ext>
            </a:extLst>
          </p:cNvPr>
          <p:cNvSpPr/>
          <p:nvPr/>
        </p:nvSpPr>
        <p:spPr>
          <a:xfrm>
            <a:off x="4067944" y="2612205"/>
            <a:ext cx="2448272" cy="7096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74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b="0" dirty="0"/>
              <a:t>For example, if for a serial which is published monthly all 12 issues (items) of a specific volume have arrived, the institution may wish to bind them all into one volume.</a:t>
            </a:r>
          </a:p>
          <a:p>
            <a:r>
              <a:rPr lang="en-US" sz="1800" b="0" dirty="0"/>
              <a:t>When this process occurs in Alma the 12 individual items get withdrawn, and a new item gets created.</a:t>
            </a:r>
          </a:p>
          <a:p>
            <a:r>
              <a:rPr lang="en-US" sz="1800" b="0" dirty="0"/>
              <a:t>The 12 withdrawn items are retrievable via Alma Analytics but not via the Alma user interface.</a:t>
            </a:r>
          </a:p>
        </p:txBody>
      </p:sp>
    </p:spTree>
    <p:extLst>
      <p:ext uri="{BB962C8B-B14F-4D97-AF65-F5344CB8AC3E}">
        <p14:creationId xmlns:p14="http://schemas.microsoft.com/office/powerpoint/2010/main" val="340448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b="0" dirty="0"/>
              <a:t>One advantage of doing this process via a Work Order is that specific instructions for the binding may be recorded in the work order and received by the binding department.</a:t>
            </a:r>
          </a:p>
          <a:p>
            <a:r>
              <a:rPr lang="en-US" sz="1800" b="0" dirty="0"/>
              <a:t>Another advantage is that at all times it is possible to track both the location and status of the bound item and the work order.</a:t>
            </a:r>
          </a:p>
          <a:p>
            <a:r>
              <a:rPr lang="en-US" sz="1800" b="0" dirty="0"/>
              <a:t>The work order is performed in the binding department and the statuses through which it follows are fully customizable.</a:t>
            </a:r>
          </a:p>
        </p:txBody>
      </p:sp>
    </p:spTree>
    <p:extLst>
      <p:ext uri="{BB962C8B-B14F-4D97-AF65-F5344CB8AC3E}">
        <p14:creationId xmlns:p14="http://schemas.microsoft.com/office/powerpoint/2010/main" val="260621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FE6F9A-C018-4915-94D1-7B4CD1DF4B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</a:p>
        </p:txBody>
      </p:sp>
    </p:spTree>
    <p:extLst>
      <p:ext uri="{BB962C8B-B14F-4D97-AF65-F5344CB8AC3E}">
        <p14:creationId xmlns:p14="http://schemas.microsoft.com/office/powerpoint/2010/main" val="334422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45A143-3CF0-310A-7437-6812FA0C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10060"/>
            <a:ext cx="4488791" cy="4165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771551"/>
            <a:ext cx="3672408" cy="3312367"/>
          </a:xfrm>
        </p:spPr>
        <p:txBody>
          <a:bodyPr>
            <a:normAutofit/>
          </a:bodyPr>
          <a:lstStyle/>
          <a:p>
            <a:r>
              <a:rPr lang="en-US" sz="1800" b="0" dirty="0"/>
              <a:t>The work order department is defined from the General Configuration Menu.  </a:t>
            </a:r>
          </a:p>
          <a:p>
            <a:r>
              <a:rPr lang="en-US" sz="1800" b="0" dirty="0"/>
              <a:t>Here it is defined for the Institution and not a specific Library.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1F7CE-7878-857D-5797-9EE0681B16E2}"/>
              </a:ext>
            </a:extLst>
          </p:cNvPr>
          <p:cNvSpPr/>
          <p:nvPr/>
        </p:nvSpPr>
        <p:spPr>
          <a:xfrm>
            <a:off x="251520" y="4091214"/>
            <a:ext cx="648072" cy="342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34E9F9-4C78-7897-1D8E-8BDD58300195}"/>
              </a:ext>
            </a:extLst>
          </p:cNvPr>
          <p:cNvSpPr/>
          <p:nvPr/>
        </p:nvSpPr>
        <p:spPr>
          <a:xfrm>
            <a:off x="1057560" y="2357095"/>
            <a:ext cx="1123662" cy="1928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505280-94DE-B4DE-BB26-2122AE39481F}"/>
              </a:ext>
            </a:extLst>
          </p:cNvPr>
          <p:cNvSpPr/>
          <p:nvPr/>
        </p:nvSpPr>
        <p:spPr>
          <a:xfrm>
            <a:off x="1043608" y="771550"/>
            <a:ext cx="1440160" cy="2880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902B8D-540D-700D-A5A3-1601A79DA55C}"/>
              </a:ext>
            </a:extLst>
          </p:cNvPr>
          <p:cNvSpPr txBox="1"/>
          <p:nvPr/>
        </p:nvSpPr>
        <p:spPr>
          <a:xfrm>
            <a:off x="2641743" y="1491630"/>
            <a:ext cx="160847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Configured on the institution level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496102-F5E4-0CA1-21C4-F918216AB6C0}"/>
              </a:ext>
            </a:extLst>
          </p:cNvPr>
          <p:cNvCxnSpPr>
            <a:cxnSpLocks/>
          </p:cNvCxnSpPr>
          <p:nvPr/>
        </p:nvCxnSpPr>
        <p:spPr>
          <a:xfrm flipH="1">
            <a:off x="2483768" y="925620"/>
            <a:ext cx="6480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C985C7-314A-3569-0CFC-3608BDC740FC}"/>
              </a:ext>
            </a:extLst>
          </p:cNvPr>
          <p:cNvCxnSpPr>
            <a:cxnSpLocks/>
          </p:cNvCxnSpPr>
          <p:nvPr/>
        </p:nvCxnSpPr>
        <p:spPr>
          <a:xfrm>
            <a:off x="3119692" y="925621"/>
            <a:ext cx="0" cy="56600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22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Order Department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71551"/>
            <a:ext cx="8424936" cy="504055"/>
          </a:xfrm>
        </p:spPr>
        <p:txBody>
          <a:bodyPr>
            <a:noAutofit/>
          </a:bodyPr>
          <a:lstStyle/>
          <a:p>
            <a:r>
              <a:rPr lang="en-US" sz="1800" b="0" dirty="0"/>
              <a:t>Here is the Binding Work Order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5DD07-B6EA-7012-1FD5-E69788076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606"/>
            <a:ext cx="9144000" cy="695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2DC93-A84B-589A-02F6-FC5D45DB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6830"/>
            <a:ext cx="9144000" cy="2401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61CE8B-B144-304B-D865-150C4B8CEA7F}"/>
              </a:ext>
            </a:extLst>
          </p:cNvPr>
          <p:cNvSpPr txBox="1"/>
          <p:nvPr/>
        </p:nvSpPr>
        <p:spPr>
          <a:xfrm>
            <a:off x="3347864" y="3723878"/>
            <a:ext cx="1608471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/>
              <a:t>Number of days it is expected that the items will be in the department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41E97E-5E0A-208A-1BE6-6D8B8F0A82AD}"/>
              </a:ext>
            </a:extLst>
          </p:cNvPr>
          <p:cNvCxnSpPr>
            <a:cxnSpLocks/>
          </p:cNvCxnSpPr>
          <p:nvPr/>
        </p:nvCxnSpPr>
        <p:spPr>
          <a:xfrm flipH="1">
            <a:off x="1979712" y="3867894"/>
            <a:ext cx="13681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928004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20975</TotalTime>
  <Words>1253</Words>
  <Application>Microsoft Office PowerPoint</Application>
  <PresentationFormat>On-screen Show (16:9)</PresentationFormat>
  <Paragraphs>145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IGeLU_2016_16X9 (1)</vt:lpstr>
      <vt:lpstr>How to bind serial issues with a work order</vt:lpstr>
      <vt:lpstr>PowerPoint Presentation</vt:lpstr>
      <vt:lpstr>Introduction</vt:lpstr>
      <vt:lpstr>Introduction</vt:lpstr>
      <vt:lpstr>Introduction</vt:lpstr>
      <vt:lpstr>Introduction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Department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The Work Order Process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735</cp:revision>
  <dcterms:created xsi:type="dcterms:W3CDTF">2017-01-02T15:10:30Z</dcterms:created>
  <dcterms:modified xsi:type="dcterms:W3CDTF">2025-01-05T15:52:00Z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